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426" r:id="rId2"/>
    <p:sldId id="336" r:id="rId3"/>
    <p:sldId id="387" r:id="rId4"/>
    <p:sldId id="350" r:id="rId5"/>
    <p:sldId id="424" r:id="rId6"/>
    <p:sldId id="389" r:id="rId7"/>
    <p:sldId id="425" r:id="rId8"/>
    <p:sldId id="432" r:id="rId9"/>
    <p:sldId id="385" r:id="rId10"/>
    <p:sldId id="352" r:id="rId11"/>
    <p:sldId id="419" r:id="rId12"/>
    <p:sldId id="315" r:id="rId13"/>
    <p:sldId id="386" r:id="rId14"/>
    <p:sldId id="360" r:id="rId15"/>
    <p:sldId id="429" r:id="rId16"/>
    <p:sldId id="430" r:id="rId17"/>
    <p:sldId id="393" r:id="rId18"/>
    <p:sldId id="392" r:id="rId19"/>
    <p:sldId id="431" r:id="rId20"/>
  </p:sldIdLst>
  <p:sldSz cx="12192000" cy="6858000"/>
  <p:notesSz cx="9928225" cy="666908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BE3F3F4-D55A-2E46-9AFA-65C00F0F514E}">
          <p14:sldIdLst>
            <p14:sldId id="426"/>
            <p14:sldId id="336"/>
            <p14:sldId id="387"/>
            <p14:sldId id="350"/>
            <p14:sldId id="424"/>
            <p14:sldId id="389"/>
            <p14:sldId id="425"/>
            <p14:sldId id="432"/>
            <p14:sldId id="385"/>
            <p14:sldId id="352"/>
            <p14:sldId id="419"/>
            <p14:sldId id="315"/>
            <p14:sldId id="386"/>
            <p14:sldId id="360"/>
            <p14:sldId id="429"/>
            <p14:sldId id="430"/>
            <p14:sldId id="393"/>
            <p14:sldId id="392"/>
            <p14:sldId id="431"/>
          </p14:sldIdLst>
        </p14:section>
        <p14:section name="Untitled Section" id="{A94E632C-F237-F145-9E32-E40816E4610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BE0E3"/>
    <a:srgbClr val="FFFFFF"/>
    <a:srgbClr val="FABEED"/>
    <a:srgbClr val="00B050"/>
    <a:srgbClr val="A2CDFC"/>
    <a:srgbClr val="DAC6C4"/>
    <a:srgbClr val="E5E9B5"/>
    <a:srgbClr val="CC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89" autoAdjust="0"/>
    <p:restoredTop sz="95820" autoAdjust="0"/>
  </p:normalViewPr>
  <p:slideViewPr>
    <p:cSldViewPr snapToGrid="0">
      <p:cViewPr varScale="1">
        <p:scale>
          <a:sx n="95" d="100"/>
          <a:sy n="95" d="100"/>
        </p:scale>
        <p:origin x="184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2904788" y="0"/>
            <a:ext cx="9872662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r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592FE6A-81B0-4E85-A805-6C6FD78C07B4}" type="datetimeFigureOut">
              <a:rPr lang="en-GB"/>
              <a:pPr>
                <a:defRPr/>
              </a:pPr>
              <a:t>01/12/2021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53515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 anchor="b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2904788" y="14535150"/>
            <a:ext cx="9872662" cy="765175"/>
          </a:xfrm>
          <a:prstGeom prst="rect">
            <a:avLst/>
          </a:prstGeom>
        </p:spPr>
        <p:txBody>
          <a:bodyPr vert="horz" wrap="square" lIns="209746" tIns="104873" rIns="209746" bIns="1048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800"/>
            </a:lvl1pPr>
          </a:lstStyle>
          <a:p>
            <a:pPr>
              <a:defRPr/>
            </a:pPr>
            <a:fld id="{D9C5C301-A3CE-4711-9275-1581A326CDF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8051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01T12:03:37.0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507">
    <iact:property name="dataType"/>
    <iact:actionData xml:id="d0">
      <inkml:trace xmlns:inkml="http://www.w3.org/2003/InkML" xml:id="stk0" contextRef="#ctx0" brushRef="#br0">988 18792 24575 0,'0'0'0'96</inkml:trace>
    </iact:actionData>
  </iact:action>
  <iact:action type="add" startTime="17835">
    <iact:property name="dataType"/>
    <iact:actionData xml:id="d1">
      <inkml:trace xmlns:inkml="http://www.w3.org/2003/InkML" xml:id="stk1" contextRef="#ctx0" brushRef="#br0">917 17968 24575 0,'0'0'0'140</inkml:trace>
    </iact:actionData>
  </iact:action>
  <iact:action type="add" startTime="18196">
    <iact:property name="dataType"/>
    <iact:actionData xml:id="d2">
      <inkml:trace xmlns:inkml="http://www.w3.org/2003/InkML" xml:id="stk2" contextRef="#ctx0" brushRef="#br0">917 18509 24575 0,'0'0'0'54</inkml:trace>
    </iact:actionData>
  </iact:action>
  <iact:action type="add" startTime="18324">
    <iact:property name="dataType"/>
    <iact:actionData xml:id="d3">
      <inkml:trace xmlns:inkml="http://www.w3.org/2003/InkML" xml:id="stk3" contextRef="#ctx0" brushRef="#br0">917 18509 24575 0,'0'0'0'65</inkml:trace>
    </iact:actionData>
  </iact:action>
  <iact:action type="add" startTime="18460">
    <iact:property name="dataType"/>
    <iact:actionData xml:id="d4">
      <inkml:trace xmlns:inkml="http://www.w3.org/2003/InkML" xml:id="stk4" contextRef="#ctx0" brushRef="#br0">917 18509 24575 0,'0'0'0'40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904788" y="0"/>
            <a:ext cx="9872662" cy="765175"/>
          </a:xfrm>
          <a:prstGeom prst="rect">
            <a:avLst/>
          </a:prstGeom>
        </p:spPr>
        <p:txBody>
          <a:bodyPr vert="horz" lIns="209746" tIns="104873" rIns="209746" bIns="104873" rtlCol="0"/>
          <a:lstStyle>
            <a:lvl1pPr algn="r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755CF8A-6687-4D24-9CE2-E0955F14420E}" type="datetimeFigureOut">
              <a:rPr lang="en-GB"/>
              <a:pPr>
                <a:defRPr/>
              </a:pPr>
              <a:t>01/12/2021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91263" y="1147763"/>
            <a:ext cx="10199687" cy="573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09746" tIns="104873" rIns="209746" bIns="10487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78063" y="7269163"/>
            <a:ext cx="18226087" cy="6886575"/>
          </a:xfrm>
          <a:prstGeom prst="rect">
            <a:avLst/>
          </a:prstGeom>
        </p:spPr>
        <p:txBody>
          <a:bodyPr vert="horz" lIns="209746" tIns="104873" rIns="209746" bIns="1048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535150"/>
            <a:ext cx="9872663" cy="765175"/>
          </a:xfrm>
          <a:prstGeom prst="rect">
            <a:avLst/>
          </a:prstGeom>
        </p:spPr>
        <p:txBody>
          <a:bodyPr vert="horz" lIns="209746" tIns="104873" rIns="209746" bIns="104873" rtlCol="0" anchor="b"/>
          <a:lstStyle>
            <a:lvl1pPr algn="l" eaLnBrk="1" hangingPunct="1">
              <a:defRPr sz="2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904788" y="14535150"/>
            <a:ext cx="9872662" cy="765175"/>
          </a:xfrm>
          <a:prstGeom prst="rect">
            <a:avLst/>
          </a:prstGeom>
        </p:spPr>
        <p:txBody>
          <a:bodyPr vert="horz" wrap="square" lIns="209746" tIns="104873" rIns="209746" bIns="1048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800"/>
            </a:lvl1pPr>
          </a:lstStyle>
          <a:p>
            <a:pPr>
              <a:defRPr/>
            </a:pPr>
            <a:fld id="{0D81539A-D61E-400F-940D-2042C31C9D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2614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A7EF1749-B37C-F043-A2F1-754E7EBD5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8A659AA3-30B9-6B42-91ED-377B07CF9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2296A65-9BAD-0D41-87E7-EF146DE86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CB17D6-7519-0140-8C96-83228B5DE42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A7EF1749-B37C-F043-A2F1-754E7EBD5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8A659AA3-30B9-6B42-91ED-377B07CF9E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2296A65-9BAD-0D41-87E7-EF146DE86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CB17D6-7519-0140-8C96-83228B5DE42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018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63268F-02F2-4C8A-B516-AB17074FF575}" type="slidenum">
              <a:rPr lang="en-GB" altLang="en-US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395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asins_hea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2"/>
          <a:stretch>
            <a:fillRect/>
          </a:stretch>
        </p:blipFill>
        <p:spPr bwMode="auto">
          <a:xfrm>
            <a:off x="2063751" y="6127750"/>
            <a:ext cx="1012824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" y="6127750"/>
            <a:ext cx="2953061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" y="6188076"/>
            <a:ext cx="2759057" cy="627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7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6434" y="115889"/>
            <a:ext cx="2865967" cy="6010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417" y="115889"/>
            <a:ext cx="8396816" cy="6010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39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09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58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9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8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29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1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68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51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asins_header">
            <a:extLst>
              <a:ext uri="{FF2B5EF4-FFF2-40B4-BE49-F238E27FC236}">
                <a16:creationId xmlns:a16="http://schemas.microsoft.com/office/drawing/2014/main" id="{8AC6515F-765D-E34D-9721-DDF9487CD7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2"/>
          <a:stretch>
            <a:fillRect/>
          </a:stretch>
        </p:blipFill>
        <p:spPr bwMode="auto">
          <a:xfrm>
            <a:off x="0" y="1586"/>
            <a:ext cx="1219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115888"/>
            <a:ext cx="8955616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84B2-0531-E744-9CE9-50CAD640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Reflection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70DF-A2ED-084F-B609-284DE743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11942"/>
            <a:ext cx="8771965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Key learning outcomes of Lectures 1,2 and 3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Dr. Rebecca Bell</a:t>
            </a:r>
          </a:p>
        </p:txBody>
      </p:sp>
    </p:spTree>
    <p:extLst>
      <p:ext uri="{BB962C8B-B14F-4D97-AF65-F5344CB8AC3E}">
        <p14:creationId xmlns:p14="http://schemas.microsoft.com/office/powerpoint/2010/main" val="157279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71"/>
    </mc:Choice>
    <mc:Fallback xmlns="">
      <p:transition spd="slow" advTm="697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4EAEEFF-82DE-9740-8286-75762F206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+mn-lt"/>
              </a:rPr>
              <a:t>Zero-offset survey</a:t>
            </a:r>
          </a:p>
        </p:txBody>
      </p:sp>
      <p:sp>
        <p:nvSpPr>
          <p:cNvPr id="14338" name="TextBox 3">
            <a:extLst>
              <a:ext uri="{FF2B5EF4-FFF2-40B4-BE49-F238E27FC236}">
                <a16:creationId xmlns:a16="http://schemas.microsoft.com/office/drawing/2014/main" id="{C24F9B37-8C5D-4D4E-88CA-65512983F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838200"/>
            <a:ext cx="86187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easiest way to create a </a:t>
            </a:r>
            <a:r>
              <a:rPr lang="en-GB" altLang="en-US" sz="1800" dirty="0">
                <a:solidFill>
                  <a:srgbClr val="FF0000"/>
                </a:solidFill>
                <a:latin typeface="+mn-lt"/>
              </a:rPr>
              <a:t>SEISMIC SECTION </a:t>
            </a: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is to conduct a zero-offset survey:</a:t>
            </a: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D1BCC6AD-F9AA-8C4C-B969-2389E36B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256338"/>
            <a:ext cx="940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problem is, reflection coefficients are very small, so the reflections have low amplitude</a:t>
            </a:r>
          </a:p>
        </p:txBody>
      </p:sp>
      <p:pic>
        <p:nvPicPr>
          <p:cNvPr id="14340" name="Picture 7" descr="zero_offset1.bmp">
            <a:extLst>
              <a:ext uri="{FF2B5EF4-FFF2-40B4-BE49-F238E27FC236}">
                <a16:creationId xmlns:a16="http://schemas.microsoft.com/office/drawing/2014/main" id="{5B781195-3BFC-ED4F-BC10-37C3B21A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1355725"/>
            <a:ext cx="5586412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zero_offset2.bmp">
            <a:extLst>
              <a:ext uri="{FF2B5EF4-FFF2-40B4-BE49-F238E27FC236}">
                <a16:creationId xmlns:a16="http://schemas.microsoft.com/office/drawing/2014/main" id="{A9137FDD-8756-2D42-93F4-009519EB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3554413"/>
            <a:ext cx="6005512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D69D6D1C-4753-4F49-9A15-6E5BF2D4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589338"/>
            <a:ext cx="928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Shot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BA058-418A-8A40-96A3-E3DB6189DB3F}"/>
              </a:ext>
            </a:extLst>
          </p:cNvPr>
          <p:cNvSpPr/>
          <p:nvPr/>
        </p:nvSpPr>
        <p:spPr>
          <a:xfrm>
            <a:off x="3860800" y="2060575"/>
            <a:ext cx="246063" cy="871538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34E43-E263-854F-884E-6D869463C2D1}"/>
              </a:ext>
            </a:extLst>
          </p:cNvPr>
          <p:cNvSpPr/>
          <p:nvPr/>
        </p:nvSpPr>
        <p:spPr>
          <a:xfrm>
            <a:off x="4332288" y="2054225"/>
            <a:ext cx="247650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AC02C-56FE-4749-B325-7AF20B4A921A}"/>
              </a:ext>
            </a:extLst>
          </p:cNvPr>
          <p:cNvSpPr/>
          <p:nvPr/>
        </p:nvSpPr>
        <p:spPr>
          <a:xfrm>
            <a:off x="4767263" y="2054225"/>
            <a:ext cx="1997075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D42C0-E0CC-1A40-ACDB-B73B1476E895}"/>
              </a:ext>
            </a:extLst>
          </p:cNvPr>
          <p:cNvSpPr/>
          <p:nvPr/>
        </p:nvSpPr>
        <p:spPr>
          <a:xfrm>
            <a:off x="3875088" y="3990975"/>
            <a:ext cx="231775" cy="1263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F8554A-F87F-0348-9879-1FF3D76FE168}"/>
              </a:ext>
            </a:extLst>
          </p:cNvPr>
          <p:cNvSpPr/>
          <p:nvPr/>
        </p:nvSpPr>
        <p:spPr>
          <a:xfrm>
            <a:off x="4303713" y="4013200"/>
            <a:ext cx="231775" cy="126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E0EBE-2F7B-384F-A351-D1C430F6A67C}"/>
              </a:ext>
            </a:extLst>
          </p:cNvPr>
          <p:cNvSpPr/>
          <p:nvPr/>
        </p:nvSpPr>
        <p:spPr>
          <a:xfrm>
            <a:off x="4811713" y="4013200"/>
            <a:ext cx="1936750" cy="126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351" name="TextBox 15">
            <a:extLst>
              <a:ext uri="{FF2B5EF4-FFF2-40B4-BE49-F238E27FC236}">
                <a16:creationId xmlns:a16="http://schemas.microsoft.com/office/drawing/2014/main" id="{DC6F8DCF-15C4-F24D-908B-5D2687198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816225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</a:rPr>
              <a:t>Rc</a:t>
            </a:r>
            <a:r>
              <a:rPr lang="en-US" altLang="en-US" sz="1800" dirty="0">
                <a:solidFill>
                  <a:schemeClr val="tx1"/>
                </a:solidFill>
              </a:rPr>
              <a:t> = +’ve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4EAEEFF-82DE-9740-8286-75762F206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+mn-lt"/>
              </a:rPr>
              <a:t>Zero-offset survey</a:t>
            </a:r>
          </a:p>
        </p:txBody>
      </p:sp>
      <p:sp>
        <p:nvSpPr>
          <p:cNvPr id="14338" name="TextBox 3">
            <a:extLst>
              <a:ext uri="{FF2B5EF4-FFF2-40B4-BE49-F238E27FC236}">
                <a16:creationId xmlns:a16="http://schemas.microsoft.com/office/drawing/2014/main" id="{C24F9B37-8C5D-4D4E-88CA-65512983F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838200"/>
            <a:ext cx="86187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easiest way to create a </a:t>
            </a:r>
            <a:r>
              <a:rPr lang="en-GB" altLang="en-US" sz="1800" dirty="0">
                <a:solidFill>
                  <a:srgbClr val="FF0000"/>
                </a:solidFill>
                <a:latin typeface="+mn-lt"/>
              </a:rPr>
              <a:t>SEISMIC SECTION </a:t>
            </a: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is to conduct a zero-offset survey:</a:t>
            </a: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D1BCC6AD-F9AA-8C4C-B969-2389E36B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256338"/>
            <a:ext cx="940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+mn-lt"/>
              </a:rPr>
              <a:t>The problem is, reflection coefficients are very small, so the reflections have low amplitude</a:t>
            </a:r>
          </a:p>
        </p:txBody>
      </p:sp>
      <p:pic>
        <p:nvPicPr>
          <p:cNvPr id="14340" name="Picture 7" descr="zero_offset1.bmp">
            <a:extLst>
              <a:ext uri="{FF2B5EF4-FFF2-40B4-BE49-F238E27FC236}">
                <a16:creationId xmlns:a16="http://schemas.microsoft.com/office/drawing/2014/main" id="{5B781195-3BFC-ED4F-BC10-37C3B21A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1355725"/>
            <a:ext cx="5586412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zero_offset2.bmp">
            <a:extLst>
              <a:ext uri="{FF2B5EF4-FFF2-40B4-BE49-F238E27FC236}">
                <a16:creationId xmlns:a16="http://schemas.microsoft.com/office/drawing/2014/main" id="{A9137FDD-8756-2D42-93F4-009519EB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3554413"/>
            <a:ext cx="6005512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6">
            <a:extLst>
              <a:ext uri="{FF2B5EF4-FFF2-40B4-BE49-F238E27FC236}">
                <a16:creationId xmlns:a16="http://schemas.microsoft.com/office/drawing/2014/main" id="{D69D6D1C-4753-4F49-9A15-6E5BF2D4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589338"/>
            <a:ext cx="928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Shot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BA058-418A-8A40-96A3-E3DB6189DB3F}"/>
              </a:ext>
            </a:extLst>
          </p:cNvPr>
          <p:cNvSpPr/>
          <p:nvPr/>
        </p:nvSpPr>
        <p:spPr>
          <a:xfrm>
            <a:off x="3860800" y="2060575"/>
            <a:ext cx="246063" cy="871538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34E43-E263-854F-884E-6D869463C2D1}"/>
              </a:ext>
            </a:extLst>
          </p:cNvPr>
          <p:cNvSpPr/>
          <p:nvPr/>
        </p:nvSpPr>
        <p:spPr>
          <a:xfrm>
            <a:off x="4332288" y="2054225"/>
            <a:ext cx="247650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AC02C-56FE-4749-B325-7AF20B4A921A}"/>
              </a:ext>
            </a:extLst>
          </p:cNvPr>
          <p:cNvSpPr/>
          <p:nvPr/>
        </p:nvSpPr>
        <p:spPr>
          <a:xfrm>
            <a:off x="4767263" y="2054225"/>
            <a:ext cx="1997075" cy="869950"/>
          </a:xfrm>
          <a:prstGeom prst="rect">
            <a:avLst/>
          </a:prstGeom>
          <a:solidFill>
            <a:srgbClr val="DAE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351" name="TextBox 15">
            <a:extLst>
              <a:ext uri="{FF2B5EF4-FFF2-40B4-BE49-F238E27FC236}">
                <a16:creationId xmlns:a16="http://schemas.microsoft.com/office/drawing/2014/main" id="{DC6F8DCF-15C4-F24D-908B-5D2687198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816225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</a:rPr>
              <a:t>Rc</a:t>
            </a:r>
            <a:r>
              <a:rPr lang="en-US" altLang="en-US" sz="1800" dirty="0">
                <a:solidFill>
                  <a:schemeClr val="tx1"/>
                </a:solidFill>
              </a:rPr>
              <a:t> = +’ve</a:t>
            </a: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D3C4E864-4E78-E840-B949-02163DFE5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908050"/>
            <a:ext cx="54292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44F5A2-8B26-DD4E-BD0B-C91755690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3644900"/>
            <a:ext cx="5429250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84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Seismic Sources</a:t>
            </a:r>
          </a:p>
        </p:txBody>
      </p:sp>
      <p:pic>
        <p:nvPicPr>
          <p:cNvPr id="39939" name="Picture 2" descr="C:\alldocs\TEACH\OA241\J.Bull=Freq.ch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6" y="858838"/>
            <a:ext cx="8297863" cy="58102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4418" y="3760795"/>
            <a:ext cx="3894137" cy="90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722688" y="1520825"/>
            <a:ext cx="6350000" cy="21669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5305430" y="4264025"/>
            <a:ext cx="8004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LAND</a:t>
            </a: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8951915" y="3287715"/>
            <a:ext cx="1082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>
                <a:solidFill>
                  <a:schemeClr val="accent2"/>
                </a:solidFill>
              </a:rPr>
              <a:t>MARINE</a:t>
            </a:r>
          </a:p>
        </p:txBody>
      </p:sp>
      <p:sp>
        <p:nvSpPr>
          <p:cNvPr id="39944" name="TextBox 6"/>
          <p:cNvSpPr txBox="1">
            <a:spLocks noChangeArrowheads="1"/>
          </p:cNvSpPr>
          <p:nvPr/>
        </p:nvSpPr>
        <p:spPr bwMode="auto">
          <a:xfrm>
            <a:off x="8535991" y="6096000"/>
            <a:ext cx="15675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000"/>
              <a:t>Kearey, Brooks &amp; Hill. </a:t>
            </a:r>
          </a:p>
          <a:p>
            <a:pPr eaLnBrk="1" hangingPunct="1"/>
            <a:r>
              <a:rPr lang="en-GB" altLang="en-US" sz="1000"/>
              <a:t>An introduction to</a:t>
            </a:r>
          </a:p>
          <a:p>
            <a:pPr eaLnBrk="1" hangingPunct="1"/>
            <a:r>
              <a:rPr lang="en-GB" altLang="en-US" sz="1000"/>
              <a:t>Geophysical Exploration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913" y="3910018"/>
            <a:ext cx="3168651" cy="92333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Consider the depth to your target of interest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and the resolution you need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4F9B1-43AF-0240-9372-EC620C3A2868}"/>
              </a:ext>
            </a:extLst>
          </p:cNvPr>
          <p:cNvCxnSpPr/>
          <p:nvPr/>
        </p:nvCxnSpPr>
        <p:spPr>
          <a:xfrm flipV="1">
            <a:off x="5486400" y="1317812"/>
            <a:ext cx="0" cy="53321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183F1B-7030-9044-8D52-5B774E23B6B6}"/>
              </a:ext>
            </a:extLst>
          </p:cNvPr>
          <p:cNvSpPr txBox="1"/>
          <p:nvPr/>
        </p:nvSpPr>
        <p:spPr>
          <a:xfrm>
            <a:off x="2284418" y="1663485"/>
            <a:ext cx="2929007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Crustal scale targets</a:t>
            </a:r>
          </a:p>
          <a:p>
            <a:r>
              <a:rPr lang="en-US" dirty="0"/>
              <a:t>(CO2 storage, geothermal)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A8562-7451-7648-8485-54B040D5464E}"/>
              </a:ext>
            </a:extLst>
          </p:cNvPr>
          <p:cNvSpPr/>
          <p:nvPr/>
        </p:nvSpPr>
        <p:spPr>
          <a:xfrm>
            <a:off x="3302762" y="828113"/>
            <a:ext cx="5761041" cy="40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84DF-E3C0-404C-86F9-C74F87B54F92}"/>
              </a:ext>
            </a:extLst>
          </p:cNvPr>
          <p:cNvSpPr txBox="1"/>
          <p:nvPr/>
        </p:nvSpPr>
        <p:spPr>
          <a:xfrm>
            <a:off x="6105837" y="801360"/>
            <a:ext cx="4711546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Shallow targets </a:t>
            </a:r>
          </a:p>
          <a:p>
            <a:r>
              <a:rPr lang="en-US" dirty="0"/>
              <a:t>(e.g. wind-farm installation, debris detection)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378" y="68095"/>
            <a:ext cx="4996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Learning outcomes lecture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425" y="1399018"/>
            <a:ext cx="104331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By the end of this </a:t>
            </a:r>
            <a:r>
              <a:rPr lang="en-GB" sz="2400"/>
              <a:t>lecture you </a:t>
            </a:r>
            <a:r>
              <a:rPr lang="en-GB" sz="2400" dirty="0"/>
              <a:t>should:</a:t>
            </a:r>
          </a:p>
          <a:p>
            <a:endParaRPr lang="en-GB" sz="2400" dirty="0"/>
          </a:p>
          <a:p>
            <a:pPr marL="342900" indent="-342900">
              <a:buAutoNum type="arabicParenR"/>
            </a:pPr>
            <a:r>
              <a:rPr lang="en-GB" sz="2400" dirty="0"/>
              <a:t>Understand the difference between Shot gathers, CMP gathers and stacked seismic sections</a:t>
            </a:r>
          </a:p>
          <a:p>
            <a:endParaRPr lang="en-GB" sz="2400" dirty="0"/>
          </a:p>
          <a:p>
            <a:r>
              <a:rPr lang="en-GB" sz="2400" dirty="0"/>
              <a:t>2) Appreciate the importance of velocity analysis and NMO corrections as a     fundamental step in seismic reflection data processing</a:t>
            </a:r>
          </a:p>
          <a:p>
            <a:endParaRPr lang="en-GB" sz="2400" dirty="0"/>
          </a:p>
          <a:p>
            <a:r>
              <a:rPr lang="en-GB" sz="2400" dirty="0"/>
              <a:t>3) Appreciate that it is important to know whether the data you download has been migrated, and whether it is post- or pre-stack migrated and time- or depth-migrated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683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BEFB826B-1A42-8D41-ADA4-86DCBA495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416" y="115888"/>
            <a:ext cx="10551583" cy="530224"/>
          </a:xfrm>
        </p:spPr>
        <p:txBody>
          <a:bodyPr/>
          <a:lstStyle/>
          <a:p>
            <a:r>
              <a:rPr lang="en-GB" altLang="en-US" dirty="0"/>
              <a:t>Shot gathers, CMP gathers and seismic sections</a:t>
            </a:r>
          </a:p>
        </p:txBody>
      </p:sp>
      <p:pic>
        <p:nvPicPr>
          <p:cNvPr id="63490" name="Picture 3" descr="shot3_stacked.bmp">
            <a:extLst>
              <a:ext uri="{FF2B5EF4-FFF2-40B4-BE49-F238E27FC236}">
                <a16:creationId xmlns:a16="http://schemas.microsoft.com/office/drawing/2014/main" id="{3762A8EB-E555-1340-93FE-CC222BC0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113"/>
            <a:ext cx="9144000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1CC4E6-8721-AC41-BBD2-0883F2A97FEF}"/>
              </a:ext>
            </a:extLst>
          </p:cNvPr>
          <p:cNvSpPr txBox="1">
            <a:spLocks/>
          </p:cNvSpPr>
          <p:nvPr/>
        </p:nvSpPr>
        <p:spPr bwMode="auto">
          <a:xfrm>
            <a:off x="292100" y="-228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Normal Move-Out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EF6C8CBC-6CC5-ED47-8965-8B09F0EA971A}"/>
              </a:ext>
            </a:extLst>
          </p:cNvPr>
          <p:cNvSpPr txBox="1">
            <a:spLocks/>
          </p:cNvSpPr>
          <p:nvPr/>
        </p:nvSpPr>
        <p:spPr bwMode="auto">
          <a:xfrm>
            <a:off x="711200" y="990600"/>
            <a:ext cx="10566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This is the equation of a hyperbola, whose shape is controlled by </a:t>
            </a:r>
            <a:r>
              <a:rPr lang="en-US" altLang="en-US" sz="2400" i="1" dirty="0">
                <a:solidFill>
                  <a:schemeClr val="tx1"/>
                </a:solidFill>
                <a:latin typeface="+mn-lt"/>
              </a:rPr>
              <a:t>V</a:t>
            </a: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spcAft>
                <a:spcPts val="480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For the NMO, we want to apply a static time shift that approximates:</a:t>
            </a:r>
          </a:p>
        </p:txBody>
      </p:sp>
      <p:graphicFrame>
        <p:nvGraphicFramePr>
          <p:cNvPr id="31747" name="Object 2">
            <a:extLst>
              <a:ext uri="{FF2B5EF4-FFF2-40B4-BE49-F238E27FC236}">
                <a16:creationId xmlns:a16="http://schemas.microsoft.com/office/drawing/2014/main" id="{21154DE2-1443-954D-861B-76D614D82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9500" y="2895600"/>
          <a:ext cx="22669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4533900" imgH="1028700" progId="Equation.3">
                  <p:embed/>
                </p:oleObj>
              </mc:Choice>
              <mc:Fallback>
                <p:oleObj name="Equation" r:id="rId3" imgW="4533900" imgH="1028700" progId="Equation.3">
                  <p:embed/>
                  <p:pic>
                    <p:nvPicPr>
                      <p:cNvPr id="31747" name="Object 2">
                        <a:extLst>
                          <a:ext uri="{FF2B5EF4-FFF2-40B4-BE49-F238E27FC236}">
                            <a16:creationId xmlns:a16="http://schemas.microsoft.com/office/drawing/2014/main" id="{21154DE2-1443-954D-861B-76D614D82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2895600"/>
                        <a:ext cx="22669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9" descr="NMO.bmp">
            <a:extLst>
              <a:ext uri="{FF2B5EF4-FFF2-40B4-BE49-F238E27FC236}">
                <a16:creationId xmlns:a16="http://schemas.microsoft.com/office/drawing/2014/main" id="{3E44C70A-B709-1B4A-8CA1-6B64A8FD2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624263"/>
            <a:ext cx="1039812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91DFB80C-A734-4E4E-A8E3-B247EC7D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11" y="2576512"/>
            <a:ext cx="2273301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A77BF-A7C6-B547-B4C9-9D7FAAE72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6" y="1243293"/>
            <a:ext cx="5400970" cy="465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5E65B-E48D-A34B-8E45-F9BBA281038E}"/>
              </a:ext>
            </a:extLst>
          </p:cNvPr>
          <p:cNvSpPr txBox="1"/>
          <p:nvPr/>
        </p:nvSpPr>
        <p:spPr>
          <a:xfrm>
            <a:off x="218254" y="960905"/>
            <a:ext cx="576318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determine the correct NMO velocities to use</a:t>
            </a:r>
          </a:p>
          <a:p>
            <a:r>
              <a:rPr lang="en-US" dirty="0"/>
              <a:t>for the whole CMP gather we do what is called</a:t>
            </a:r>
          </a:p>
          <a:p>
            <a:r>
              <a:rPr lang="en-US" dirty="0"/>
              <a:t>A semblance analysis.</a:t>
            </a:r>
          </a:p>
          <a:p>
            <a:endParaRPr lang="en-US" dirty="0"/>
          </a:p>
          <a:p>
            <a:r>
              <a:rPr lang="en-US" dirty="0"/>
              <a:t>This involves doing an NMO correction for a wide</a:t>
            </a:r>
          </a:p>
          <a:p>
            <a:r>
              <a:rPr lang="en-US" dirty="0"/>
              <a:t>Range of velocities (from velocities we know are </a:t>
            </a:r>
          </a:p>
          <a:p>
            <a:r>
              <a:rPr lang="en-US" dirty="0"/>
              <a:t>Too slow for the rock types to velocities we know are</a:t>
            </a:r>
          </a:p>
          <a:p>
            <a:r>
              <a:rPr lang="en-US" dirty="0"/>
              <a:t>Too high) and stack the traces.</a:t>
            </a:r>
          </a:p>
          <a:p>
            <a:endParaRPr lang="en-US" dirty="0"/>
          </a:p>
          <a:p>
            <a:r>
              <a:rPr lang="en-US" dirty="0"/>
              <a:t>We quantify how well the traces have stacked. In</a:t>
            </a:r>
          </a:p>
          <a:p>
            <a:r>
              <a:rPr lang="en-US" dirty="0"/>
              <a:t>Exercise 2 we do that by finding the amplitude of the</a:t>
            </a:r>
          </a:p>
          <a:p>
            <a:r>
              <a:rPr lang="en-US" dirty="0"/>
              <a:t>Stacked trace.</a:t>
            </a:r>
          </a:p>
          <a:p>
            <a:endParaRPr lang="en-US" dirty="0"/>
          </a:p>
          <a:p>
            <a:r>
              <a:rPr lang="en-US" dirty="0"/>
              <a:t>We then produce a diagram of depth vs velocity with </a:t>
            </a:r>
          </a:p>
          <a:p>
            <a:r>
              <a:rPr lang="en-US" dirty="0"/>
              <a:t>The value of the amplitude of the stacked trace. On</a:t>
            </a:r>
          </a:p>
          <a:p>
            <a:r>
              <a:rPr lang="en-US" dirty="0"/>
              <a:t>The right, red = high amplitude stacked traces, blue=</a:t>
            </a:r>
          </a:p>
          <a:p>
            <a:r>
              <a:rPr lang="en-US" dirty="0"/>
              <a:t>Low. </a:t>
            </a:r>
          </a:p>
          <a:p>
            <a:endParaRPr lang="en-US" dirty="0"/>
          </a:p>
          <a:p>
            <a:r>
              <a:rPr lang="en-US" dirty="0"/>
              <a:t>To find the right velocity we draw a line through the red</a:t>
            </a:r>
          </a:p>
          <a:p>
            <a:r>
              <a:rPr lang="en-US" dirty="0"/>
              <a:t>Areas which show best NMO correction.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13D35D-D28F-8542-B5C2-FA83245C1FE1}"/>
              </a:ext>
            </a:extLst>
          </p:cNvPr>
          <p:cNvSpPr txBox="1">
            <a:spLocks/>
          </p:cNvSpPr>
          <p:nvPr/>
        </p:nvSpPr>
        <p:spPr bwMode="auto">
          <a:xfrm>
            <a:off x="292100" y="-228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Semblance analysis</a:t>
            </a:r>
          </a:p>
        </p:txBody>
      </p:sp>
    </p:spTree>
    <p:extLst>
      <p:ext uri="{BB962C8B-B14F-4D97-AF65-F5344CB8AC3E}">
        <p14:creationId xmlns:p14="http://schemas.microsoft.com/office/powerpoint/2010/main" val="413292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6A4E15D-E8A3-6749-BFDA-BDA6A2314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1356408"/>
            <a:ext cx="5077189" cy="264519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5A8A296-D8D2-A74B-B477-D714B6453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97" y="1320202"/>
            <a:ext cx="3748190" cy="268139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10F7BD-FB65-9043-AD9A-D99F5A7C6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129" y="1332515"/>
            <a:ext cx="3898526" cy="26567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1EF1C1-AC32-7C4F-B183-9ED5FF39F543}"/>
              </a:ext>
            </a:extLst>
          </p:cNvPr>
          <p:cNvSpPr txBox="1">
            <a:spLocks/>
          </p:cNvSpPr>
          <p:nvPr/>
        </p:nvSpPr>
        <p:spPr bwMode="auto">
          <a:xfrm>
            <a:off x="292100" y="-228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Semblance analysis- exercise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A6520-2336-1E43-803B-087C06C7054F}"/>
              </a:ext>
            </a:extLst>
          </p:cNvPr>
          <p:cNvSpPr txBox="1"/>
          <p:nvPr/>
        </p:nvSpPr>
        <p:spPr>
          <a:xfrm>
            <a:off x="4040864" y="4155141"/>
            <a:ext cx="3275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get stacked traces</a:t>
            </a:r>
          </a:p>
          <a:p>
            <a:r>
              <a:rPr lang="en-US" dirty="0"/>
              <a:t>at the depths we have</a:t>
            </a:r>
          </a:p>
          <a:p>
            <a:r>
              <a:rPr lang="en-US" dirty="0"/>
              <a:t>reflections (in real processing</a:t>
            </a:r>
          </a:p>
          <a:p>
            <a:r>
              <a:rPr lang="en-US" dirty="0"/>
              <a:t>we remove the direct</a:t>
            </a:r>
          </a:p>
          <a:p>
            <a:r>
              <a:rPr lang="en-US" dirty="0"/>
              <a:t>arrivals)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9AA403-433B-BB41-9815-72867471F6E2}"/>
              </a:ext>
            </a:extLst>
          </p:cNvPr>
          <p:cNvCxnSpPr/>
          <p:nvPr/>
        </p:nvCxnSpPr>
        <p:spPr>
          <a:xfrm>
            <a:off x="5351929" y="2339788"/>
            <a:ext cx="430306" cy="10892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81EFD9-3BD3-0E46-97C5-2F1CCB67F3A9}"/>
              </a:ext>
            </a:extLst>
          </p:cNvPr>
          <p:cNvSpPr txBox="1"/>
          <p:nvPr/>
        </p:nvSpPr>
        <p:spPr>
          <a:xfrm>
            <a:off x="7920318" y="4155141"/>
            <a:ext cx="2121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pick the right</a:t>
            </a:r>
          </a:p>
          <a:p>
            <a:r>
              <a:rPr lang="en-US" dirty="0"/>
              <a:t>NMO velocity the</a:t>
            </a:r>
          </a:p>
          <a:p>
            <a:r>
              <a:rPr lang="en-US" dirty="0"/>
              <a:t>reflections should</a:t>
            </a:r>
          </a:p>
          <a:p>
            <a:r>
              <a:rPr lang="en-US" dirty="0"/>
              <a:t>go horizontal when</a:t>
            </a:r>
          </a:p>
          <a:p>
            <a:r>
              <a:rPr lang="en-US" dirty="0"/>
              <a:t>we correct for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C2FE1-CE83-3B4F-92D8-B0686361248F}"/>
              </a:ext>
            </a:extLst>
          </p:cNvPr>
          <p:cNvSpPr txBox="1"/>
          <p:nvPr/>
        </p:nvSpPr>
        <p:spPr>
          <a:xfrm>
            <a:off x="10173499" y="4188114"/>
            <a:ext cx="2044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then add</a:t>
            </a:r>
          </a:p>
          <a:p>
            <a:r>
              <a:rPr lang="en-US" dirty="0"/>
              <a:t>The traces </a:t>
            </a:r>
          </a:p>
          <a:p>
            <a:r>
              <a:rPr lang="en-US" dirty="0"/>
              <a:t>together to get</a:t>
            </a:r>
          </a:p>
          <a:p>
            <a:r>
              <a:rPr lang="en-US" dirty="0"/>
              <a:t>the </a:t>
            </a:r>
            <a:r>
              <a:rPr lang="en-US" b="1" dirty="0"/>
              <a:t>stacked trace</a:t>
            </a:r>
          </a:p>
        </p:txBody>
      </p:sp>
    </p:spTree>
    <p:extLst>
      <p:ext uri="{BB962C8B-B14F-4D97-AF65-F5344CB8AC3E}">
        <p14:creationId xmlns:p14="http://schemas.microsoft.com/office/powerpoint/2010/main" val="89534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56272EF-9B75-8E4B-98CD-8B2D31E8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90" y="914400"/>
            <a:ext cx="5091113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DBA626-E32B-D74F-9204-50E113FDD72A}"/>
              </a:ext>
            </a:extLst>
          </p:cNvPr>
          <p:cNvSpPr txBox="1">
            <a:spLocks/>
          </p:cNvSpPr>
          <p:nvPr/>
        </p:nvSpPr>
        <p:spPr bwMode="auto">
          <a:xfrm>
            <a:off x="292100" y="-228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A2EC1-E79D-484C-BFAF-F853587F38F1}"/>
              </a:ext>
            </a:extLst>
          </p:cNvPr>
          <p:cNvSpPr txBox="1"/>
          <p:nvPr/>
        </p:nvSpPr>
        <p:spPr>
          <a:xfrm>
            <a:off x="292100" y="1143000"/>
            <a:ext cx="597471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Migration is a HUGE topic and we don’t have</a:t>
            </a:r>
          </a:p>
          <a:p>
            <a:r>
              <a:rPr lang="en-US" dirty="0"/>
              <a:t>Time to really go into it</a:t>
            </a:r>
          </a:p>
          <a:p>
            <a:endParaRPr lang="en-US" dirty="0"/>
          </a:p>
          <a:p>
            <a:r>
              <a:rPr lang="en-US" dirty="0"/>
              <a:t>BUT, you do need to know whether any data </a:t>
            </a:r>
          </a:p>
          <a:p>
            <a:r>
              <a:rPr lang="en-US" dirty="0"/>
              <a:t>You download has been migrated or not</a:t>
            </a:r>
          </a:p>
          <a:p>
            <a:endParaRPr lang="en-US" dirty="0"/>
          </a:p>
          <a:p>
            <a:r>
              <a:rPr lang="en-US" dirty="0"/>
              <a:t>Avoid working with  unmigrated data- the quality</a:t>
            </a:r>
          </a:p>
          <a:p>
            <a:r>
              <a:rPr lang="en-US" dirty="0"/>
              <a:t>Will be very poor</a:t>
            </a:r>
          </a:p>
          <a:p>
            <a:endParaRPr lang="en-US" dirty="0"/>
          </a:p>
          <a:p>
            <a:r>
              <a:rPr lang="en-US" dirty="0"/>
              <a:t>Pre-stack data is better than post-stack data</a:t>
            </a:r>
          </a:p>
          <a:p>
            <a:endParaRPr lang="en-US" dirty="0"/>
          </a:p>
          <a:p>
            <a:r>
              <a:rPr lang="en-US" dirty="0"/>
              <a:t>If you have the option of having depth migrated</a:t>
            </a:r>
          </a:p>
          <a:p>
            <a:r>
              <a:rPr lang="en-US" dirty="0"/>
              <a:t>or time migrated best to go for the depth</a:t>
            </a:r>
          </a:p>
          <a:p>
            <a:endParaRPr lang="en-US" dirty="0"/>
          </a:p>
          <a:p>
            <a:r>
              <a:rPr lang="en-US" dirty="0"/>
              <a:t>Post-stack time migration = cheapest, poorest quality</a:t>
            </a:r>
          </a:p>
          <a:p>
            <a:r>
              <a:rPr lang="en-US" dirty="0"/>
              <a:t>Pre-stack depth migration = most expensive, best quality</a:t>
            </a:r>
          </a:p>
          <a:p>
            <a:endParaRPr lang="en-US" dirty="0"/>
          </a:p>
          <a:p>
            <a:r>
              <a:rPr lang="en-US" dirty="0"/>
              <a:t>Pre-stack time migration = most common, compromise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5E8FF-B6B4-A242-A330-41ED533FFDA1}"/>
              </a:ext>
            </a:extLst>
          </p:cNvPr>
          <p:cNvSpPr txBox="1"/>
          <p:nvPr/>
        </p:nvSpPr>
        <p:spPr>
          <a:xfrm>
            <a:off x="6096000" y="870928"/>
            <a:ext cx="2775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Post-stack time migration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5D800-EA80-4347-ADBE-2391632AFAA4}"/>
              </a:ext>
            </a:extLst>
          </p:cNvPr>
          <p:cNvSpPr txBox="1"/>
          <p:nvPr/>
        </p:nvSpPr>
        <p:spPr>
          <a:xfrm>
            <a:off x="6097831" y="2850928"/>
            <a:ext cx="28135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Pre-stack depth migration</a:t>
            </a:r>
          </a:p>
        </p:txBody>
      </p:sp>
    </p:spTree>
    <p:extLst>
      <p:ext uri="{BB962C8B-B14F-4D97-AF65-F5344CB8AC3E}">
        <p14:creationId xmlns:p14="http://schemas.microsoft.com/office/powerpoint/2010/main" val="11364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BAB9E-FD0C-4449-AA50-9B069EB61E83}"/>
              </a:ext>
            </a:extLst>
          </p:cNvPr>
          <p:cNvSpPr txBox="1"/>
          <p:nvPr/>
        </p:nvSpPr>
        <p:spPr>
          <a:xfrm>
            <a:off x="1239520" y="1463040"/>
            <a:ext cx="101956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Still confused? Have further questions?</a:t>
            </a:r>
          </a:p>
          <a:p>
            <a:endParaRPr lang="en-US" sz="2800" b="1" dirty="0"/>
          </a:p>
          <a:p>
            <a:r>
              <a:rPr lang="en-US" sz="2800" dirty="0"/>
              <a:t>Feel free to direct message me on Teams or drop me an email </a:t>
            </a:r>
          </a:p>
          <a:p>
            <a:r>
              <a:rPr lang="en-US" sz="2800" dirty="0"/>
              <a:t>(or Raul or any of the GTAs).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We are really happy to discuss things further</a:t>
            </a:r>
          </a:p>
        </p:txBody>
      </p:sp>
    </p:spTree>
    <p:extLst>
      <p:ext uri="{BB962C8B-B14F-4D97-AF65-F5344CB8AC3E}">
        <p14:creationId xmlns:p14="http://schemas.microsoft.com/office/powerpoint/2010/main" val="154409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+mn-lt"/>
              </a:rPr>
              <a:t>Learning outcomes lecture 1</a:t>
            </a:r>
          </a:p>
        </p:txBody>
      </p:sp>
      <p:sp>
        <p:nvSpPr>
          <p:cNvPr id="107523" name="TextBox 3"/>
          <p:cNvSpPr txBox="1">
            <a:spLocks noChangeArrowheads="1"/>
          </p:cNvSpPr>
          <p:nvPr/>
        </p:nvSpPr>
        <p:spPr bwMode="auto">
          <a:xfrm>
            <a:off x="1704975" y="942975"/>
            <a:ext cx="3439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You should now be able to…</a:t>
            </a:r>
          </a:p>
        </p:txBody>
      </p:sp>
      <p:sp>
        <p:nvSpPr>
          <p:cNvPr id="107524" name="TextBox 4"/>
          <p:cNvSpPr txBox="1">
            <a:spLocks noChangeArrowheads="1"/>
          </p:cNvSpPr>
          <p:nvPr/>
        </p:nvSpPr>
        <p:spPr bwMode="auto">
          <a:xfrm>
            <a:off x="1576405" y="1997839"/>
            <a:ext cx="89899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Appreciate why seismic reflection data is important/useful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endParaRPr lang="en-GB" altLang="en-US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Understand the fundamental method (we will learn more about this later…)</a:t>
            </a:r>
            <a:br>
              <a:rPr lang="en-GB" altLang="en-US" sz="2000" dirty="0">
                <a:solidFill>
                  <a:schemeClr val="tx1"/>
                </a:solidFill>
                <a:latin typeface="+mn-lt"/>
              </a:rPr>
            </a:br>
            <a:endParaRPr lang="en-GB" altLang="en-US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Understand that seismic traces are the result of convolution between the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reflectivity series and a source wavelet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endParaRPr lang="en-GB" alt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4"/>
    </mc:Choice>
    <mc:Fallback xmlns="">
      <p:transition spd="slow" advTm="170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59B2-7AD3-A44A-ADA6-3D57FDC9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8277"/>
            <a:ext cx="11811124" cy="450850"/>
          </a:xfrm>
        </p:spPr>
        <p:txBody>
          <a:bodyPr/>
          <a:lstStyle/>
          <a:p>
            <a:r>
              <a:rPr lang="en-GB" altLang="en-US" dirty="0"/>
              <a:t>Appreciate why seismic reflection data is important/useful</a:t>
            </a:r>
            <a:br>
              <a:rPr lang="en-GB" altLang="en-US" dirty="0"/>
            </a:br>
            <a:endParaRPr lang="en-US" dirty="0"/>
          </a:p>
        </p:txBody>
      </p:sp>
      <p:pic>
        <p:nvPicPr>
          <p:cNvPr id="1026" name="Picture 2" descr="Stratigraphy&#10;&#10;Unit-IV&#10;&#10; ">
            <a:extLst>
              <a:ext uri="{FF2B5EF4-FFF2-40B4-BE49-F238E27FC236}">
                <a16:creationId xmlns:a16="http://schemas.microsoft.com/office/drawing/2014/main" id="{BC924D23-882C-5847-8DDC-F9840F60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3" y="2122021"/>
            <a:ext cx="5519977" cy="414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B82646-947C-E74B-AAF9-80A8FFEF99C7}"/>
              </a:ext>
            </a:extLst>
          </p:cNvPr>
          <p:cNvSpPr/>
          <p:nvPr/>
        </p:nvSpPr>
        <p:spPr>
          <a:xfrm>
            <a:off x="849824" y="6298359"/>
            <a:ext cx="586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/gauravhtandon1/stratigraphy</a:t>
            </a:r>
          </a:p>
        </p:txBody>
      </p:sp>
      <p:pic>
        <p:nvPicPr>
          <p:cNvPr id="1028" name="Picture 4" descr="SE - Seismic reflection data reveal the 3D structure of the newly  discovered Exmouth Dyke Swarm, offshore NW Australia">
            <a:extLst>
              <a:ext uri="{FF2B5EF4-FFF2-40B4-BE49-F238E27FC236}">
                <a16:creationId xmlns:a16="http://schemas.microsoft.com/office/drawing/2014/main" id="{EBD26934-A0EF-2243-88A6-AD6C0A46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96" y="2122020"/>
            <a:ext cx="4524575" cy="40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BF9B2-33D7-6544-AF82-FDE2946CD8BE}"/>
              </a:ext>
            </a:extLst>
          </p:cNvPr>
          <p:cNvSpPr txBox="1"/>
          <p:nvPr/>
        </p:nvSpPr>
        <p:spPr>
          <a:xfrm>
            <a:off x="7194887" y="63387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Magee and Jackson, 2020, Solid Earth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69DEC-6BF4-5442-B9B5-6DF8C8635D96}"/>
              </a:ext>
            </a:extLst>
          </p:cNvPr>
          <p:cNvSpPr txBox="1"/>
          <p:nvPr/>
        </p:nvSpPr>
        <p:spPr>
          <a:xfrm>
            <a:off x="183584" y="849127"/>
            <a:ext cx="1200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Seismic reflection data allows us to image geological layers (stratigraphy) buried below the ground. It is a remote,</a:t>
            </a:r>
          </a:p>
          <a:p>
            <a:r>
              <a:rPr lang="en-US" dirty="0"/>
              <a:t>Non-destructive method (unlike drilling). The image below on the left shows a sedimentary rock outcrop containing</a:t>
            </a:r>
          </a:p>
          <a:p>
            <a:r>
              <a:rPr lang="en-US" dirty="0"/>
              <a:t>a fault in the middle and the image on the right shows sedimentary rocks and faults at a depth of around 4 km.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8E2EC-70D5-704C-9ECE-F1E9B1523756}"/>
              </a:ext>
            </a:extLst>
          </p:cNvPr>
          <p:cNvCxnSpPr/>
          <p:nvPr/>
        </p:nvCxnSpPr>
        <p:spPr>
          <a:xfrm flipH="1">
            <a:off x="3966882" y="3092824"/>
            <a:ext cx="161365" cy="27297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580"/>
    </mc:Choice>
    <mc:Fallback xmlns="">
      <p:transition spd="slow" advTm="271580"/>
    </mc:Fallback>
  </mc:AlternateContent>
  <p:extLst>
    <p:ext uri="{3A86A75C-4F4B-4683-9AE1-C65F6400EC91}">
      <p14:laserTraceLst xmlns:p14="http://schemas.microsoft.com/office/powerpoint/2010/main">
        <p14:tracePtLst>
          <p14:tracePt t="80088" x="6502400" y="177800"/>
          <p14:tracePt t="80098" x="6350000" y="406400"/>
          <p14:tracePt t="80104" x="6189663" y="660400"/>
          <p14:tracePt t="80109" x="6019800" y="939800"/>
          <p14:tracePt t="80117" x="5875338" y="1211263"/>
          <p14:tracePt t="80125" x="5722938" y="1506538"/>
          <p14:tracePt t="80134" x="5681663" y="1625600"/>
          <p14:tracePt t="80142" x="5554663" y="1930400"/>
          <p14:tracePt t="80150" x="5468938" y="2166938"/>
          <p14:tracePt t="80158" x="5453063" y="2286000"/>
          <p14:tracePt t="80167" x="5410200" y="2481263"/>
          <p14:tracePt t="80176" x="5376863" y="2659063"/>
          <p14:tracePt t="80183" x="5376863" y="2794000"/>
          <p14:tracePt t="80191" x="5376863" y="2887663"/>
          <p14:tracePt t="80198" x="5376863" y="2928938"/>
          <p14:tracePt t="80208" x="5376863" y="3030538"/>
          <p14:tracePt t="80214" x="5376863" y="3065463"/>
          <p14:tracePt t="80223" x="5376863" y="3106738"/>
          <p14:tracePt t="81600" x="5351463" y="3124200"/>
          <p14:tracePt t="81610" x="5300663" y="3149600"/>
          <p14:tracePt t="81616" x="5257800" y="3200400"/>
          <p14:tracePt t="81624" x="5199063" y="3259138"/>
          <p14:tracePt t="81632" x="5080000" y="3378200"/>
          <p14:tracePt t="81641" x="4960938" y="3479800"/>
          <p14:tracePt t="81648" x="4843463" y="3614738"/>
          <p14:tracePt t="81657" x="4673600" y="3792538"/>
          <p14:tracePt t="81664" x="4529138" y="3962400"/>
          <p14:tracePt t="81674" x="4360863" y="4157663"/>
          <p14:tracePt t="81680" x="4183063" y="4376738"/>
          <p14:tracePt t="81688" x="4106863" y="4470400"/>
          <p14:tracePt t="81698" x="3962400" y="4673600"/>
          <p14:tracePt t="81704" x="3852863" y="4843463"/>
          <p14:tracePt t="81713" x="3827463" y="4884738"/>
          <p14:tracePt t="81720" x="3751263" y="5021263"/>
          <p14:tracePt t="81729" x="3708400" y="5113338"/>
          <p14:tracePt t="81736" x="3675063" y="5181600"/>
          <p14:tracePt t="81744" x="3657600" y="5240338"/>
          <p14:tracePt t="81752" x="3657600" y="5300663"/>
          <p14:tracePt t="81760" x="3657600" y="5351463"/>
          <p14:tracePt t="81768" x="3657600" y="5376863"/>
          <p14:tracePt t="81777" x="3675063" y="5410200"/>
          <p14:tracePt t="81784" x="3716338" y="5435600"/>
          <p14:tracePt t="81792" x="3827463" y="5468938"/>
          <p14:tracePt t="81800" x="3911600" y="5486400"/>
          <p14:tracePt t="81809" x="4005263" y="5486400"/>
          <p14:tracePt t="81816" x="4122738" y="5486400"/>
          <p14:tracePt t="81825" x="4259263" y="5486400"/>
          <p14:tracePt t="81833" x="4376738" y="5453063"/>
          <p14:tracePt t="81843" x="4478338" y="5410200"/>
          <p14:tracePt t="81849" x="4589463" y="5367338"/>
          <p14:tracePt t="81857" x="4630738" y="5334000"/>
          <p14:tracePt t="81866" x="4724400" y="5275263"/>
          <p14:tracePt t="81875" x="4783138" y="5199063"/>
          <p14:tracePt t="81880" x="4826000" y="5138738"/>
          <p14:tracePt t="81890" x="4859338" y="5080000"/>
          <p14:tracePt t="81898" x="4868863" y="5062538"/>
          <p14:tracePt t="81907" x="4919663" y="4978400"/>
          <p14:tracePt t="81913" x="4919663" y="4927600"/>
          <p14:tracePt t="81923" x="4927600" y="4868863"/>
          <p14:tracePt t="81929" x="4927600" y="4826000"/>
          <p14:tracePt t="81940" x="4927600" y="4767263"/>
          <p14:tracePt t="81945" x="4927600" y="4724400"/>
          <p14:tracePt t="81957" x="4927600" y="4665663"/>
          <p14:tracePt t="81960" x="4902200" y="4605338"/>
          <p14:tracePt t="81973" x="4884738" y="4538663"/>
          <p14:tracePt t="81979" x="4859338" y="4478338"/>
          <p14:tracePt t="81990" x="4808538" y="4360863"/>
          <p14:tracePt t="81994" x="4792663" y="4300538"/>
          <p14:tracePt t="82004" x="4767263" y="4224338"/>
          <p14:tracePt t="82015" x="4749800" y="4122738"/>
          <p14:tracePt t="82019" x="4724400" y="4021138"/>
          <p14:tracePt t="82026" x="4673600" y="3852863"/>
          <p14:tracePt t="82035" x="4665663" y="3810000"/>
          <p14:tracePt t="82045" x="4630738" y="3649663"/>
          <p14:tracePt t="82050" x="4589463" y="3538538"/>
          <p14:tracePt t="82058" x="4572000" y="3497263"/>
          <p14:tracePt t="82067" x="4529138" y="3421063"/>
          <p14:tracePt t="82076" x="4478338" y="3360738"/>
          <p14:tracePt t="82081" x="4437063" y="3319463"/>
          <p14:tracePt t="82090" x="4376738" y="3268663"/>
          <p14:tracePt t="82099" x="4318000" y="3243263"/>
          <p14:tracePt t="82106" x="4241800" y="3225800"/>
          <p14:tracePt t="82113" x="4157663" y="3225800"/>
          <p14:tracePt t="82123" x="4081463" y="3225800"/>
          <p14:tracePt t="82131" x="4005263" y="3208338"/>
          <p14:tracePt t="82140" x="3911600" y="3208338"/>
          <p14:tracePt t="82145" x="3852863" y="3208338"/>
          <p14:tracePt t="82157" x="3776663" y="3208338"/>
          <p14:tracePt t="82162" x="3767138" y="3208338"/>
          <p14:tracePt t="82173" x="3708400" y="3208338"/>
          <p14:tracePt t="82177" x="3657600" y="3208338"/>
          <p14:tracePt t="82190" x="3632200" y="3208338"/>
          <p14:tracePt t="82193" x="3598863" y="3208338"/>
          <p14:tracePt t="82207" x="3573463" y="3208338"/>
          <p14:tracePt t="82212" x="3556000" y="3208338"/>
          <p14:tracePt t="82224" x="3538538" y="3225800"/>
          <p14:tracePt t="82228" x="3513138" y="3243263"/>
          <p14:tracePt t="82240" x="3497263" y="3268663"/>
          <p14:tracePt t="82244" x="3462338" y="3284538"/>
          <p14:tracePt t="82257" x="3436938" y="3319463"/>
          <p14:tracePt t="82262" x="3403600" y="3360738"/>
          <p14:tracePt t="82275" x="3360738" y="3378200"/>
          <p14:tracePt t="82276" x="3284538" y="3436938"/>
          <p14:tracePt t="82283" x="3259138" y="3454400"/>
          <p14:tracePt t="82291" x="3149600" y="3513138"/>
          <p14:tracePt t="82299" x="3124200" y="3538538"/>
          <p14:tracePt t="82307" x="2989263" y="3598863"/>
          <p14:tracePt t="82313" x="2954338" y="3632200"/>
          <p14:tracePt t="82323" x="2887663" y="3675063"/>
          <p14:tracePt t="82330" x="2811463" y="3733800"/>
          <p14:tracePt t="82341" x="2751138" y="3776663"/>
          <p14:tracePt t="82345" x="2692400" y="3843338"/>
          <p14:tracePt t="82356" x="2641600" y="3886200"/>
          <p14:tracePt t="82363" x="2598738" y="3929063"/>
          <p14:tracePt t="82374" x="2557463" y="3970338"/>
          <p14:tracePt t="82379" x="2522538" y="4021138"/>
          <p14:tracePt t="82390" x="2497138" y="4046538"/>
          <p14:tracePt t="82395" x="2463800" y="4097338"/>
          <p14:tracePt t="82407" x="2438400" y="4122738"/>
          <p14:tracePt t="82412" x="2405063" y="4157663"/>
          <p14:tracePt t="82423" x="2379663" y="4198938"/>
          <p14:tracePt t="82429" x="2362200" y="4224338"/>
          <p14:tracePt t="82440" x="2344738" y="4259263"/>
          <p14:tracePt t="82442" x="2319338" y="4300538"/>
          <p14:tracePt t="82450" x="2303463" y="4335463"/>
          <p14:tracePt t="82458" x="2268538" y="4376738"/>
          <p14:tracePt t="82466" x="2268538" y="4419600"/>
          <p14:tracePt t="82475" x="2243138" y="4452938"/>
          <p14:tracePt t="82481" x="2227263" y="4495800"/>
          <p14:tracePt t="82491" x="2209800" y="4538663"/>
          <p14:tracePt t="82500" x="2192338" y="4589463"/>
          <p14:tracePt t="82511" x="2166938" y="4630738"/>
          <p14:tracePt t="82516" x="2151063" y="4673600"/>
          <p14:tracePt t="82523" x="2125663" y="4724400"/>
          <p14:tracePt t="82533" x="2090738" y="4783138"/>
          <p14:tracePt t="82541" x="2074863" y="4826000"/>
          <p14:tracePt t="82554" x="2065338" y="4868863"/>
          <p14:tracePt t="82557" x="2049463" y="4919663"/>
          <p14:tracePt t="82567" x="2049463" y="4927600"/>
          <p14:tracePt t="82577" x="2032000" y="4978400"/>
          <p14:tracePt t="82578" x="2014538" y="5062538"/>
          <p14:tracePt t="82585" x="2014538" y="5097463"/>
          <p14:tracePt t="82593" x="2014538" y="5122863"/>
          <p14:tracePt t="82601" x="2014538" y="5156200"/>
          <p14:tracePt t="82609" x="2032000" y="5181600"/>
          <p14:tracePt t="82618" x="2049463" y="5199063"/>
          <p14:tracePt t="82625" x="2065338" y="5214938"/>
          <p14:tracePt t="82633" x="2108200" y="5232400"/>
          <p14:tracePt t="82642" x="2133600" y="5240338"/>
          <p14:tracePt t="82649" x="2184400" y="5240338"/>
          <p14:tracePt t="82658" x="2209800" y="5240338"/>
          <p14:tracePt t="82666" x="2243138" y="5257800"/>
          <p14:tracePt t="82676" x="2268538" y="5257800"/>
          <p14:tracePt t="82682" x="2319338" y="5257800"/>
          <p14:tracePt t="82690" x="2328863" y="5257800"/>
          <p14:tracePt t="82698" x="2362200" y="5257800"/>
          <p14:tracePt t="82706" x="2387600" y="5257800"/>
          <p14:tracePt t="82714" x="2405063" y="5275263"/>
          <p14:tracePt t="82723" x="2420938" y="5275263"/>
          <p14:tracePt t="82731" x="2438400" y="5275263"/>
          <p14:tracePt t="82740" x="2446338" y="5275263"/>
          <p14:tracePt t="82747" x="2481263" y="5275263"/>
          <p14:tracePt t="82757" x="2497138" y="5291138"/>
          <p14:tracePt t="82762" x="2506663" y="5291138"/>
          <p14:tracePt t="82773" x="2540000" y="5291138"/>
          <p14:tracePt t="82777" x="2573338" y="5300663"/>
          <p14:tracePt t="82790" x="2582863" y="5300663"/>
          <p14:tracePt t="82796" x="2616200" y="5316538"/>
          <p14:tracePt t="82807" x="2641600" y="5316538"/>
          <p14:tracePt t="82811" x="2674938" y="5334000"/>
          <p14:tracePt t="82823" x="2700338" y="5334000"/>
          <p14:tracePt t="82828" x="2717800" y="5351463"/>
          <p14:tracePt t="82841" x="2751138" y="5351463"/>
          <p14:tracePt t="82844" x="2760663" y="5351463"/>
          <p14:tracePt t="82857" x="2794000" y="5367338"/>
          <p14:tracePt t="82865" x="2811463" y="5367338"/>
          <p14:tracePt t="82869" x="2827338" y="5367338"/>
          <p14:tracePt t="82877" x="2852738" y="5367338"/>
          <p14:tracePt t="82882" x="2870200" y="5376863"/>
          <p14:tracePt t="82891" x="2895600" y="5376863"/>
          <p14:tracePt t="82901" x="2913063" y="5392738"/>
          <p14:tracePt t="82909" x="2946400" y="5410200"/>
          <p14:tracePt t="82915" x="2971800" y="5427663"/>
          <p14:tracePt t="82923" x="3005138" y="5427663"/>
          <p14:tracePt t="82931" x="3048000" y="5435600"/>
          <p14:tracePt t="82941" x="3090863" y="5453063"/>
          <p14:tracePt t="82946" x="3141663" y="5453063"/>
          <p14:tracePt t="82957" x="3208338" y="5468938"/>
          <p14:tracePt t="82962" x="3302000" y="5468938"/>
          <p14:tracePt t="82974" x="3378200" y="5486400"/>
          <p14:tracePt t="82980" x="3462338" y="5486400"/>
          <p14:tracePt t="82990" x="3556000" y="5486400"/>
          <p14:tracePt t="82995" x="3675063" y="5486400"/>
          <p14:tracePt t="83007" x="3776663" y="5486400"/>
          <p14:tracePt t="83014" x="3970338" y="5486400"/>
          <p14:tracePt t="83023" x="4106863" y="5486400"/>
          <p14:tracePt t="83028" x="4183063" y="5486400"/>
          <p14:tracePt t="83040" x="4300538" y="5486400"/>
          <p14:tracePt t="83044" x="4419600" y="5486400"/>
          <p14:tracePt t="83057" x="4538663" y="5468938"/>
          <p14:tracePt t="83063" x="4665663" y="5453063"/>
          <p14:tracePt t="83076" x="4767263" y="5453063"/>
          <p14:tracePt t="83077" x="4868863" y="5435600"/>
          <p14:tracePt t="83083" x="4960938" y="5427663"/>
          <p14:tracePt t="83092" x="5046663" y="5410200"/>
          <p14:tracePt t="83099" x="5122863" y="5392738"/>
          <p14:tracePt t="83112" x="5156200" y="5392738"/>
          <p14:tracePt t="83115" x="5199063" y="5376863"/>
          <p14:tracePt t="83124" x="5232400" y="5367338"/>
          <p14:tracePt t="83131" x="5240338" y="5367338"/>
          <p14:tracePt t="83140" x="5257800" y="5367338"/>
          <p14:tracePt t="83147" x="5275263" y="5351463"/>
          <p14:tracePt t="83157" x="5291138" y="5351463"/>
          <p14:tracePt t="88949" x="5275263" y="5351463"/>
          <p14:tracePt t="88959" x="5257800" y="5351463"/>
          <p14:tracePt t="88974" x="5240338" y="5351463"/>
          <p14:tracePt t="88982" x="5232400" y="5351463"/>
          <p14:tracePt t="88991" x="5214938" y="5351463"/>
          <p14:tracePt t="88998" x="5199063" y="5351463"/>
          <p14:tracePt t="89005" x="5181600" y="5351463"/>
          <p14:tracePt t="89013" x="5173663" y="5351463"/>
          <p14:tracePt t="89022" x="5156200" y="5351463"/>
          <p14:tracePt t="89030" x="5138738" y="5334000"/>
          <p14:tracePt t="89039" x="5113338" y="5334000"/>
          <p14:tracePt t="89045" x="5097463" y="5334000"/>
          <p14:tracePt t="89054" x="5080000" y="5334000"/>
          <p14:tracePt t="89061" x="5062538" y="5334000"/>
          <p14:tracePt t="89070" x="5046663" y="5334000"/>
          <p14:tracePt t="89077" x="5021263" y="5334000"/>
          <p14:tracePt t="89085" x="5003800" y="5334000"/>
          <p14:tracePt t="89101" x="4978400" y="5334000"/>
          <p14:tracePt t="89112" x="4960938" y="5334000"/>
          <p14:tracePt t="89125" x="4945063" y="5334000"/>
          <p14:tracePt t="89133" x="4927600" y="5334000"/>
          <p14:tracePt t="89149" x="4919663" y="5334000"/>
          <p14:tracePt t="89166" x="4902200" y="5334000"/>
          <p14:tracePt t="89838" x="4884738" y="5334000"/>
          <p14:tracePt t="89863" x="4868863" y="5334000"/>
          <p14:tracePt t="89878" x="4859338" y="5334000"/>
          <p14:tracePt t="89910" x="4843463" y="5334000"/>
          <p14:tracePt t="89982" x="4826000" y="5334000"/>
          <p14:tracePt t="90047" x="4808538" y="5334000"/>
          <p14:tracePt t="90072" x="4792663" y="5334000"/>
          <p14:tracePt t="90079" x="4792663" y="5316538"/>
          <p14:tracePt t="90087" x="4783138" y="5316538"/>
          <p14:tracePt t="90095" x="4783138" y="5300663"/>
          <p14:tracePt t="90111" x="4767263" y="5300663"/>
          <p14:tracePt t="90119" x="4749800" y="5291138"/>
          <p14:tracePt t="90127" x="4732338" y="5275263"/>
          <p14:tracePt t="90135" x="4724400" y="5275263"/>
          <p14:tracePt t="90143" x="4724400" y="5257800"/>
          <p14:tracePt t="90151" x="4706938" y="5257800"/>
          <p14:tracePt t="90159" x="4691063" y="5240338"/>
          <p14:tracePt t="90166" x="4673600" y="5240338"/>
          <p14:tracePt t="90175" x="4665663" y="5232400"/>
          <p14:tracePt t="90184" x="4648200" y="5232400"/>
          <p14:tracePt t="90191" x="4630738" y="5232400"/>
          <p14:tracePt t="90199" x="4614863" y="5214938"/>
          <p14:tracePt t="90208" x="4605338" y="5214938"/>
          <p14:tracePt t="90216" x="4589463" y="5214938"/>
          <p14:tracePt t="90225" x="4572000" y="5214938"/>
          <p14:tracePt t="90231" x="4554538" y="5214938"/>
          <p14:tracePt t="90239" x="4529138" y="5214938"/>
          <p14:tracePt t="90248" x="4513263" y="5199063"/>
          <p14:tracePt t="90255" x="4495800" y="5199063"/>
          <p14:tracePt t="90264" x="4478338" y="5199063"/>
          <p14:tracePt t="90274" x="4452938" y="5199063"/>
          <p14:tracePt t="90279" x="4437063" y="5199063"/>
          <p14:tracePt t="90287" x="4419600" y="5199063"/>
          <p14:tracePt t="90295" x="4394200" y="5181600"/>
          <p14:tracePt t="90304" x="4376738" y="5181600"/>
          <p14:tracePt t="90311" x="4360863" y="5181600"/>
          <p14:tracePt t="90320" x="4351338" y="5181600"/>
          <p14:tracePt t="90327" x="4335463" y="5173663"/>
          <p14:tracePt t="90343" x="4318000" y="5173663"/>
          <p14:tracePt t="90351" x="4300538" y="5156200"/>
          <p14:tracePt t="90367" x="4284663" y="5156200"/>
          <p14:tracePt t="90383" x="4275138" y="5138738"/>
          <p14:tracePt t="90408" x="4259263" y="5122863"/>
          <p14:tracePt t="90504" x="4259263" y="5138738"/>
          <p14:tracePt t="90512" x="4259263" y="5156200"/>
          <p14:tracePt t="90520" x="4259263" y="5173663"/>
          <p14:tracePt t="90527" x="4259263" y="5181600"/>
          <p14:tracePt t="90536" x="4259263" y="5214938"/>
          <p14:tracePt t="90544" x="4259263" y="5232400"/>
          <p14:tracePt t="90554" x="4259263" y="5240338"/>
          <p14:tracePt t="90559" x="4259263" y="5257800"/>
          <p14:tracePt t="90568" x="4259263" y="5275263"/>
          <p14:tracePt t="90580" x="4259263" y="5291138"/>
          <p14:tracePt t="90592" x="4259263" y="5300663"/>
          <p14:tracePt t="90642" x="4259263" y="5316538"/>
          <p14:tracePt t="90712" x="4259263" y="5334000"/>
          <p14:tracePt t="90760" x="4259263" y="5351463"/>
          <p14:tracePt t="90840" x="4259263" y="5367338"/>
          <p14:tracePt t="90888" x="4259263" y="5376863"/>
          <p14:tracePt t="90906" x="4275138" y="5376863"/>
          <p14:tracePt t="90921" x="4275138" y="5392738"/>
          <p14:tracePt t="90944" x="4275138" y="5410200"/>
          <p14:tracePt t="90960" x="4284663" y="5410200"/>
          <p14:tracePt t="91048" x="4300538" y="5410200"/>
          <p14:tracePt t="91064" x="4318000" y="5410200"/>
          <p14:tracePt t="91074" x="4335463" y="5410200"/>
          <p14:tracePt t="91082" x="4360863" y="5410200"/>
          <p14:tracePt t="91089" x="4394200" y="5410200"/>
          <p14:tracePt t="91098" x="4419600" y="5410200"/>
          <p14:tracePt t="91107" x="4452938" y="5410200"/>
          <p14:tracePt t="91114" x="4478338" y="5410200"/>
          <p14:tracePt t="91121" x="4513263" y="5410200"/>
          <p14:tracePt t="91129" x="4538663" y="5410200"/>
          <p14:tracePt t="91137" x="4572000" y="5410200"/>
          <p14:tracePt t="91145" x="4589463" y="5410200"/>
          <p14:tracePt t="91153" x="4605338" y="5410200"/>
          <p14:tracePt t="91161" x="4630738" y="5410200"/>
          <p14:tracePt t="91176" x="4648200" y="5410200"/>
          <p14:tracePt t="91193" x="4665663" y="5410200"/>
          <p14:tracePt t="91217" x="4673600" y="5410200"/>
          <p14:tracePt t="91233" x="4691063" y="5410200"/>
          <p14:tracePt t="91249" x="4706938" y="5410200"/>
          <p14:tracePt t="91258" x="4724400" y="5410200"/>
          <p14:tracePt t="91265" x="4732338" y="5410200"/>
          <p14:tracePt t="91275" x="4749800" y="5410200"/>
          <p14:tracePt t="91281" x="4767263" y="5410200"/>
          <p14:tracePt t="91289" x="4783138" y="5427663"/>
          <p14:tracePt t="91298" x="4792663" y="5427663"/>
          <p14:tracePt t="91305" x="4826000" y="5435600"/>
          <p14:tracePt t="91315" x="4843463" y="5435600"/>
          <p14:tracePt t="91321" x="4859338" y="5453063"/>
          <p14:tracePt t="91330" x="4884738" y="5453063"/>
          <p14:tracePt t="91338" x="4902200" y="5468938"/>
          <p14:tracePt t="91346" x="4919663" y="5468938"/>
          <p14:tracePt t="91353" x="4927600" y="5486400"/>
          <p14:tracePt t="91361" x="4945063" y="5486400"/>
          <p14:tracePt t="91377" x="4960938" y="5494338"/>
          <p14:tracePt t="91393" x="4978400" y="5494338"/>
          <p14:tracePt t="91417" x="4986338" y="5494338"/>
          <p14:tracePt t="91570" x="5003800" y="5494338"/>
          <p14:tracePt t="91609" x="5003800" y="5511800"/>
          <p14:tracePt t="91641" x="5021263" y="5511800"/>
          <p14:tracePt t="91682" x="5037138" y="5511800"/>
          <p14:tracePt t="91842" x="5046663" y="5511800"/>
          <p14:tracePt t="93528" x="5037138" y="5511800"/>
          <p14:tracePt t="93537" x="5021263" y="5511800"/>
          <p14:tracePt t="93553" x="5003800" y="5494338"/>
          <p14:tracePt t="93560" x="4986338" y="5494338"/>
          <p14:tracePt t="93569" x="4978400" y="5494338"/>
          <p14:tracePt t="93577" x="4960938" y="5494338"/>
          <p14:tracePt t="93593" x="4945063" y="5494338"/>
          <p14:tracePt t="93626" x="4927600" y="5494338"/>
          <p14:tracePt t="93649" x="4919663" y="5494338"/>
          <p14:tracePt t="93681" x="4902200" y="5494338"/>
          <p14:tracePt t="93697" x="4902200" y="5511800"/>
          <p14:tracePt t="93705" x="4884738" y="5511800"/>
          <p14:tracePt t="93745" x="4884738" y="5529263"/>
          <p14:tracePt t="93777" x="4868863" y="5529263"/>
          <p14:tracePt t="93914" x="4868863" y="5511800"/>
          <p14:tracePt t="93922" x="4868863" y="5494338"/>
          <p14:tracePt t="93930" x="4884738" y="5494338"/>
          <p14:tracePt t="93938" x="4902200" y="5468938"/>
          <p14:tracePt t="93946" x="4902200" y="5435600"/>
          <p14:tracePt t="93954" x="4927600" y="5410200"/>
          <p14:tracePt t="93962" x="4927600" y="5376863"/>
          <p14:tracePt t="93970" x="4945063" y="5351463"/>
          <p14:tracePt t="93978" x="4960938" y="5316538"/>
          <p14:tracePt t="93986" x="4978400" y="5291138"/>
          <p14:tracePt t="93993" x="4978400" y="5257800"/>
          <p14:tracePt t="94002" x="4986338" y="5240338"/>
          <p14:tracePt t="94012" x="4986338" y="5214938"/>
          <p14:tracePt t="94026" x="5003800" y="5199063"/>
          <p14:tracePt t="94043" x="5003800" y="5181600"/>
          <p14:tracePt t="94082" x="5003800" y="5173663"/>
          <p14:tracePt t="94114" x="5021263" y="5156200"/>
          <p14:tracePt t="94138" x="5021263" y="5138738"/>
          <p14:tracePt t="94276" x="5021263" y="5156200"/>
          <p14:tracePt t="94299" x="5021263" y="5173663"/>
          <p14:tracePt t="94315" x="5021263" y="5181600"/>
          <p14:tracePt t="94324" x="5021263" y="5199063"/>
          <p14:tracePt t="94339" x="5021263" y="5214938"/>
          <p14:tracePt t="94347" x="5021263" y="5232400"/>
          <p14:tracePt t="94354" x="5003800" y="5240338"/>
          <p14:tracePt t="94364" x="5003800" y="5257800"/>
          <p14:tracePt t="94378" x="4986338" y="5275263"/>
          <p14:tracePt t="94387" x="4986338" y="5291138"/>
          <p14:tracePt t="94394" x="4986338" y="5300663"/>
          <p14:tracePt t="94403" x="4978400" y="5334000"/>
          <p14:tracePt t="94416" x="4978400" y="5351463"/>
          <p14:tracePt t="94421" x="4978400" y="5367338"/>
          <p14:tracePt t="94427" x="4960938" y="5367338"/>
          <p14:tracePt t="94435" x="4960938" y="5392738"/>
          <p14:tracePt t="94445" x="4945063" y="5410200"/>
          <p14:tracePt t="94450" x="4945063" y="5427663"/>
          <p14:tracePt t="94466" x="4927600" y="5435600"/>
          <p14:tracePt t="94475" x="4927600" y="5453063"/>
          <p14:tracePt t="94482" x="4927600" y="5468938"/>
          <p14:tracePt t="94498" x="4919663" y="5486400"/>
          <p14:tracePt t="94515" x="4919663" y="5494338"/>
          <p14:tracePt t="94523" x="4919663" y="5511800"/>
          <p14:tracePt t="94531" x="4902200" y="5511800"/>
          <p14:tracePt t="94548" x="4902200" y="5529263"/>
          <p14:tracePt t="94571" x="4884738" y="5545138"/>
          <p14:tracePt t="94587" x="4884738" y="5554663"/>
          <p14:tracePt t="94615" x="4884738" y="5570538"/>
          <p14:tracePt t="94627" x="4868863" y="5570538"/>
          <p14:tracePt t="94747" x="4868863" y="5554663"/>
          <p14:tracePt t="94763" x="4868863" y="5545138"/>
          <p14:tracePt t="94771" x="4868863" y="5529263"/>
          <p14:tracePt t="94779" x="4868863" y="5511800"/>
          <p14:tracePt t="94787" x="4868863" y="5494338"/>
          <p14:tracePt t="94795" x="4868863" y="5486400"/>
          <p14:tracePt t="94803" x="4884738" y="5468938"/>
          <p14:tracePt t="94814" x="4884738" y="5453063"/>
          <p14:tracePt t="94821" x="4884738" y="5435600"/>
          <p14:tracePt t="94827" x="4884738" y="5427663"/>
          <p14:tracePt t="94835" x="4884738" y="5392738"/>
          <p14:tracePt t="94844" x="4902200" y="5376863"/>
          <p14:tracePt t="94852" x="4902200" y="5367338"/>
          <p14:tracePt t="94859" x="4902200" y="5351463"/>
          <p14:tracePt t="94867" x="4902200" y="5334000"/>
          <p14:tracePt t="94877" x="4902200" y="5316538"/>
          <p14:tracePt t="94884" x="4902200" y="5300663"/>
          <p14:tracePt t="94899" x="4902200" y="5291138"/>
          <p14:tracePt t="94963" x="4902200" y="5275263"/>
          <p14:tracePt t="95028" x="4902200" y="5257800"/>
          <p14:tracePt t="95052" x="4902200" y="5240338"/>
          <p14:tracePt t="95067" x="4902200" y="5232400"/>
          <p14:tracePt t="95077" x="4902200" y="5214938"/>
          <p14:tracePt t="95092" x="4902200" y="5199063"/>
          <p14:tracePt t="95109" x="4902200" y="5181600"/>
          <p14:tracePt t="95131" x="4902200" y="5173663"/>
          <p14:tracePt t="95204" x="4884738" y="5173663"/>
          <p14:tracePt t="95228" x="4884738" y="5181600"/>
          <p14:tracePt t="95236" x="4884738" y="5199063"/>
          <p14:tracePt t="95244" x="4868863" y="5214938"/>
          <p14:tracePt t="95253" x="4868863" y="5232400"/>
          <p14:tracePt t="95260" x="4859338" y="5257800"/>
          <p14:tracePt t="95268" x="4859338" y="5275263"/>
          <p14:tracePt t="95278" x="4843463" y="5291138"/>
          <p14:tracePt t="95286" x="4826000" y="5316538"/>
          <p14:tracePt t="95293" x="4808538" y="5351463"/>
          <p14:tracePt t="95300" x="4808538" y="5367338"/>
          <p14:tracePt t="95310" x="4792663" y="5392738"/>
          <p14:tracePt t="95316" x="4783138" y="5427663"/>
          <p14:tracePt t="95326" x="4783138" y="5435600"/>
          <p14:tracePt t="95332" x="4767263" y="5453063"/>
          <p14:tracePt t="95342" x="4767263" y="5468938"/>
          <p14:tracePt t="95349" x="4749800" y="5494338"/>
          <p14:tracePt t="95364" x="4732338" y="5511800"/>
          <p14:tracePt t="95372" x="4732338" y="5529263"/>
          <p14:tracePt t="95388" x="4724400" y="5545138"/>
          <p14:tracePt t="95413" x="4724400" y="5554663"/>
          <p14:tracePt t="95428" x="4724400" y="5570538"/>
          <p14:tracePt t="95548" x="4724400" y="5554663"/>
          <p14:tracePt t="95565" x="4724400" y="5545138"/>
          <p14:tracePt t="95573" x="4724400" y="5529263"/>
          <p14:tracePt t="95581" x="4706938" y="5511800"/>
          <p14:tracePt t="95589" x="4706938" y="5486400"/>
          <p14:tracePt t="95597" x="4706938" y="5468938"/>
          <p14:tracePt t="95604" x="4706938" y="5453063"/>
          <p14:tracePt t="95613" x="4706938" y="5427663"/>
          <p14:tracePt t="95621" x="4706938" y="5392738"/>
          <p14:tracePt t="95629" x="4706938" y="5376863"/>
          <p14:tracePt t="95637" x="4706938" y="5351463"/>
          <p14:tracePt t="95645" x="4691063" y="5316538"/>
          <p14:tracePt t="95653" x="4691063" y="5300663"/>
          <p14:tracePt t="95660" x="4691063" y="5291138"/>
          <p14:tracePt t="95668" x="4691063" y="5257800"/>
          <p14:tracePt t="95677" x="4691063" y="5240338"/>
          <p14:tracePt t="95685" x="4691063" y="5232400"/>
          <p14:tracePt t="95692" x="4691063" y="5214938"/>
          <p14:tracePt t="95701" x="4691063" y="5199063"/>
          <p14:tracePt t="95709" x="4691063" y="5181600"/>
          <p14:tracePt t="95716" x="4691063" y="5173663"/>
          <p14:tracePt t="95726" x="4691063" y="5156200"/>
          <p14:tracePt t="95733" x="4691063" y="5138738"/>
          <p14:tracePt t="95749" x="4691063" y="5122863"/>
          <p14:tracePt t="95756" x="4691063" y="5113338"/>
          <p14:tracePt t="95774" x="4691063" y="5097463"/>
          <p14:tracePt t="95885" x="4691063" y="5113338"/>
          <p14:tracePt t="95893" x="4691063" y="5122863"/>
          <p14:tracePt t="95901" x="4691063" y="5138738"/>
          <p14:tracePt t="95909" x="4673600" y="5173663"/>
          <p14:tracePt t="95918" x="4673600" y="5181600"/>
          <p14:tracePt t="95925" x="4665663" y="5214938"/>
          <p14:tracePt t="95933" x="4648200" y="5240338"/>
          <p14:tracePt t="95942" x="4630738" y="5291138"/>
          <p14:tracePt t="95950" x="4630738" y="5300663"/>
          <p14:tracePt t="95959" x="4614863" y="5334000"/>
          <p14:tracePt t="95966" x="4605338" y="5367338"/>
          <p14:tracePt t="95974" x="4589463" y="5376863"/>
          <p14:tracePt t="95982" x="4589463" y="5410200"/>
          <p14:tracePt t="95992" x="4572000" y="5427663"/>
          <p14:tracePt t="95998" x="4554538" y="5435600"/>
          <p14:tracePt t="96005" x="4554538" y="5453063"/>
          <p14:tracePt t="96013" x="4538663" y="5453063"/>
          <p14:tracePt t="96022" x="4538663" y="5468938"/>
          <p14:tracePt t="96045" x="4529138" y="5486400"/>
          <p14:tracePt t="96086" x="4513263" y="5486400"/>
          <p14:tracePt t="96117" x="4495800" y="5486400"/>
          <p14:tracePt t="96159" x="4478338" y="5468938"/>
          <p14:tracePt t="96175" x="4470400" y="5453063"/>
          <p14:tracePt t="96182" x="4470400" y="5435600"/>
          <p14:tracePt t="96192" x="4452938" y="5410200"/>
          <p14:tracePt t="96198" x="4437063" y="5392738"/>
          <p14:tracePt t="96206" x="4419600" y="5376863"/>
          <p14:tracePt t="96216" x="4411663" y="5351463"/>
          <p14:tracePt t="96223" x="4376738" y="5334000"/>
          <p14:tracePt t="96230" x="4360863" y="5316538"/>
          <p14:tracePt t="96238" x="4351338" y="5291138"/>
          <p14:tracePt t="96247" x="4318000" y="5275263"/>
          <p14:tracePt t="96254" x="4300538" y="5240338"/>
          <p14:tracePt t="96262" x="4284663" y="5232400"/>
          <p14:tracePt t="96270" x="4275138" y="5214938"/>
          <p14:tracePt t="96278" x="4259263" y="5214938"/>
          <p14:tracePt t="96286" x="4259263" y="5199063"/>
          <p14:tracePt t="96294" x="4241800" y="5199063"/>
          <p14:tracePt t="96311" x="4224338" y="5199063"/>
          <p14:tracePt t="96359" x="4216400" y="5199063"/>
          <p14:tracePt t="96502" x="4241800" y="5199063"/>
          <p14:tracePt t="96513" x="4275138" y="5199063"/>
          <p14:tracePt t="96518" x="4300538" y="5214938"/>
          <p14:tracePt t="96529" x="4335463" y="5214938"/>
          <p14:tracePt t="96535" x="4376738" y="5232400"/>
          <p14:tracePt t="96546" x="4437063" y="5240338"/>
          <p14:tracePt t="96553" x="4495800" y="5257800"/>
          <p14:tracePt t="96560" x="4554538" y="5275263"/>
          <p14:tracePt t="96567" x="4614863" y="5291138"/>
          <p14:tracePt t="96575" x="4691063" y="5300663"/>
          <p14:tracePt t="96582" x="4749800" y="5316538"/>
          <p14:tracePt t="96592" x="4808538" y="5334000"/>
          <p14:tracePt t="96598" x="4859338" y="5351463"/>
          <p14:tracePt t="96608" x="4884738" y="5367338"/>
          <p14:tracePt t="96615" x="4927600" y="5376863"/>
          <p14:tracePt t="96625" x="4960938" y="5392738"/>
          <p14:tracePt t="96631" x="4986338" y="5410200"/>
          <p14:tracePt t="96641" x="5021263" y="5427663"/>
          <p14:tracePt t="96653" x="5046663" y="5427663"/>
          <p14:tracePt t="96659" x="5062538" y="5435600"/>
          <p14:tracePt t="96664" x="5080000" y="5435600"/>
          <p14:tracePt t="96674" x="5097463" y="5453063"/>
          <p14:tracePt t="96682" x="5113338" y="5453063"/>
          <p14:tracePt t="96691" x="5113338" y="5468938"/>
          <p14:tracePt t="96694" x="5122863" y="5468938"/>
          <p14:tracePt t="96708" x="5138738" y="5468938"/>
          <p14:tracePt t="96715" x="5156200" y="5486400"/>
          <p14:tracePt t="96727" x="5173663" y="5494338"/>
          <p14:tracePt t="96734" x="5181600" y="5494338"/>
          <p14:tracePt t="96750" x="5214938" y="5529263"/>
          <p14:tracePt t="96766" x="5240338" y="5545138"/>
          <p14:tracePt t="96775" x="5275263" y="5554663"/>
          <p14:tracePt t="96783" x="5291138" y="5554663"/>
          <p14:tracePt t="96792" x="5300663" y="5570538"/>
          <p14:tracePt t="96799" x="5334000" y="5588000"/>
          <p14:tracePt t="96808" x="5351463" y="5605463"/>
          <p14:tracePt t="96816" x="5376863" y="5621338"/>
          <p14:tracePt t="96826" x="5392738" y="5621338"/>
          <p14:tracePt t="96831" x="5435600" y="5646738"/>
          <p14:tracePt t="96838" x="5453063" y="5646738"/>
          <p14:tracePt t="96847" x="5486400" y="5664200"/>
          <p14:tracePt t="96854" x="5494338" y="5664200"/>
          <p14:tracePt t="96862" x="5511800" y="5681663"/>
          <p14:tracePt t="96871" x="5529263" y="5681663"/>
          <p14:tracePt t="96879" x="5545138" y="5681663"/>
          <p14:tracePt t="96887" x="5554663" y="5681663"/>
          <p14:tracePt t="96894" x="5554663" y="5689600"/>
          <p14:tracePt t="96903" x="5570538" y="5689600"/>
          <p14:tracePt t="97015" x="5554663" y="5689600"/>
          <p14:tracePt t="97031" x="5529263" y="5689600"/>
          <p14:tracePt t="97039" x="5494338" y="5664200"/>
          <p14:tracePt t="97048" x="5486400" y="5664200"/>
          <p14:tracePt t="97054" x="5435600" y="5646738"/>
          <p14:tracePt t="97063" x="5392738" y="5621338"/>
          <p14:tracePt t="97071" x="5351463" y="5605463"/>
          <p14:tracePt t="97080" x="5300663" y="5588000"/>
          <p14:tracePt t="97088" x="5232400" y="5554663"/>
          <p14:tracePt t="97095" x="5181600" y="5529263"/>
          <p14:tracePt t="97103" x="5122863" y="5511800"/>
          <p14:tracePt t="97113" x="5062538" y="5494338"/>
          <p14:tracePt t="97120" x="5021263" y="5486400"/>
          <p14:tracePt t="97127" x="4986338" y="5468938"/>
          <p14:tracePt t="97135" x="4919663" y="5435600"/>
          <p14:tracePt t="97143" x="4902200" y="5435600"/>
          <p14:tracePt t="97151" x="4868863" y="5427663"/>
          <p14:tracePt t="97159" x="4843463" y="5410200"/>
          <p14:tracePt t="97167" x="4808538" y="5392738"/>
          <p14:tracePt t="97176" x="4792663" y="5392738"/>
          <p14:tracePt t="97183" x="4767263" y="5376863"/>
          <p14:tracePt t="97193" x="4749800" y="5367338"/>
          <p14:tracePt t="97199" x="4724400" y="5367338"/>
          <p14:tracePt t="97209" x="4706938" y="5351463"/>
          <p14:tracePt t="97219" x="4691063" y="5351463"/>
          <p14:tracePt t="97225" x="4673600" y="5351463"/>
          <p14:tracePt t="97232" x="4665663" y="5334000"/>
          <p14:tracePt t="97241" x="4630738" y="5334000"/>
          <p14:tracePt t="97248" x="4614863" y="5316538"/>
          <p14:tracePt t="97258" x="4605338" y="5316538"/>
          <p14:tracePt t="97264" x="4589463" y="5316538"/>
          <p14:tracePt t="97274" x="4572000" y="5300663"/>
          <p14:tracePt t="97283" x="4554538" y="5300663"/>
          <p14:tracePt t="97291" x="4529138" y="5300663"/>
          <p14:tracePt t="97304" x="4513263" y="5300663"/>
          <p14:tracePt t="97312" x="4478338" y="5291138"/>
          <p14:tracePt t="97320" x="4470400" y="5291138"/>
          <p14:tracePt t="97328" x="4452938" y="5291138"/>
          <p14:tracePt t="97336" x="4437063" y="5291138"/>
          <p14:tracePt t="97344" x="4419600" y="5291138"/>
          <p14:tracePt t="97360" x="4411663" y="5291138"/>
          <p14:tracePt t="97368" x="4394200" y="5291138"/>
          <p14:tracePt t="97384" x="4376738" y="5291138"/>
          <p14:tracePt t="97408" x="4360863" y="5291138"/>
          <p14:tracePt t="97464" x="4351338" y="5291138"/>
          <p14:tracePt t="97504" x="4335463" y="5291138"/>
          <p14:tracePt t="97527" x="4318000" y="5291138"/>
          <p14:tracePt t="97552" x="4300538" y="5291138"/>
          <p14:tracePt t="97568" x="4284663" y="5291138"/>
          <p14:tracePt t="98582" x="4275138" y="5291138"/>
          <p14:tracePt t="98590" x="4259263" y="5291138"/>
          <p14:tracePt t="98598" x="4224338" y="5291138"/>
          <p14:tracePt t="98606" x="4198938" y="5291138"/>
          <p14:tracePt t="98615" x="4157663" y="5300663"/>
          <p14:tracePt t="98622" x="4097338" y="5316538"/>
          <p14:tracePt t="98630" x="4030663" y="5334000"/>
          <p14:tracePt t="98638" x="3987800" y="5351463"/>
          <p14:tracePt t="98648" x="3962400" y="5367338"/>
          <p14:tracePt t="98655" x="3911600" y="5367338"/>
          <p14:tracePt t="98662" x="3886200" y="5376863"/>
          <p14:tracePt t="98670" x="3843338" y="5392738"/>
          <p14:tracePt t="98678" x="3810000" y="5392738"/>
          <p14:tracePt t="98686" x="3792538" y="5410200"/>
          <p14:tracePt t="98694" x="3776663" y="5410200"/>
          <p14:tracePt t="98702" x="3751263" y="5427663"/>
          <p14:tracePt t="98710" x="3733800" y="5427663"/>
          <p14:tracePt t="98718" x="3716338" y="5435600"/>
          <p14:tracePt t="98726" x="3708400" y="5435600"/>
          <p14:tracePt t="98734" x="3690938" y="5453063"/>
          <p14:tracePt t="98742" x="3657600" y="5468938"/>
          <p14:tracePt t="98750" x="3649663" y="5468938"/>
          <p14:tracePt t="98759" x="3632200" y="5486400"/>
          <p14:tracePt t="98766" x="3598863" y="5486400"/>
          <p14:tracePt t="98775" x="3589338" y="5486400"/>
          <p14:tracePt t="98784" x="3573463" y="5494338"/>
          <p14:tracePt t="98793" x="3556000" y="5494338"/>
          <p14:tracePt t="98799" x="3538538" y="5511800"/>
          <p14:tracePt t="98808" x="3522663" y="5511800"/>
          <p14:tracePt t="98816" x="3513138" y="5511800"/>
          <p14:tracePt t="98825" x="3497263" y="5511800"/>
          <p14:tracePt t="98839" x="3479800" y="5529263"/>
          <p14:tracePt t="98862" x="3462338" y="5529263"/>
          <p14:tracePt t="98895" x="3454400" y="5529263"/>
          <p14:tracePt t="98934" x="3436938" y="5529263"/>
          <p14:tracePt t="98975" x="3421063" y="5529263"/>
          <p14:tracePt t="99023" x="3403600" y="5529263"/>
          <p14:tracePt t="99568" x="3421063" y="5529263"/>
          <p14:tracePt t="99576" x="3454400" y="5511800"/>
          <p14:tracePt t="99585" x="3497263" y="5511800"/>
          <p14:tracePt t="99593" x="3538538" y="5494338"/>
          <p14:tracePt t="99600" x="3589338" y="5486400"/>
          <p14:tracePt t="99609" x="3649663" y="5486400"/>
          <p14:tracePt t="99617" x="3690938" y="5486400"/>
          <p14:tracePt t="99626" x="3716338" y="5468938"/>
          <p14:tracePt t="99632" x="3767138" y="5468938"/>
          <p14:tracePt t="99640" x="3792538" y="5453063"/>
          <p14:tracePt t="99649" x="3843338" y="5453063"/>
          <p14:tracePt t="99658" x="3852863" y="5453063"/>
          <p14:tracePt t="99664" x="3886200" y="5453063"/>
          <p14:tracePt t="99672" x="3911600" y="5435600"/>
          <p14:tracePt t="99682" x="3929063" y="5435600"/>
          <p14:tracePt t="99688" x="3944938" y="5435600"/>
          <p14:tracePt t="99704" x="3962400" y="5435600"/>
          <p14:tracePt t="99713" x="3970338" y="5435600"/>
          <p14:tracePt t="99721" x="3987800" y="5435600"/>
          <p14:tracePt t="99727" x="4005263" y="5435600"/>
          <p14:tracePt t="99736" x="4021138" y="5435600"/>
          <p14:tracePt t="99752" x="4030663" y="5435600"/>
          <p14:tracePt t="99760" x="4046538" y="5435600"/>
          <p14:tracePt t="99768" x="4064000" y="5435600"/>
          <p14:tracePt t="99776" x="4081463" y="5435600"/>
          <p14:tracePt t="99784" x="4097338" y="5427663"/>
          <p14:tracePt t="99793" x="4106863" y="5427663"/>
          <p14:tracePt t="99800" x="4122738" y="5427663"/>
          <p14:tracePt t="99809" x="4140200" y="5427663"/>
          <p14:tracePt t="99816" x="4157663" y="5427663"/>
          <p14:tracePt t="99826" x="4165600" y="5427663"/>
          <p14:tracePt t="99832" x="4183063" y="5427663"/>
          <p14:tracePt t="99841" x="4198938" y="5427663"/>
          <p14:tracePt t="99849" x="4216400" y="5427663"/>
          <p14:tracePt t="99858" x="4224338" y="5427663"/>
          <p14:tracePt t="99864" x="4241800" y="5427663"/>
          <p14:tracePt t="99872" x="4259263" y="5427663"/>
          <p14:tracePt t="99883" x="4284663" y="5427663"/>
          <p14:tracePt t="99893" x="4300538" y="5427663"/>
          <p14:tracePt t="99897" x="4318000" y="5427663"/>
          <p14:tracePt t="99905" x="4351338" y="5427663"/>
          <p14:tracePt t="99912" x="4360863" y="5427663"/>
          <p14:tracePt t="99921" x="4376738" y="5427663"/>
          <p14:tracePt t="99928" x="4411663" y="5427663"/>
          <p14:tracePt t="99936" x="4419600" y="5410200"/>
          <p14:tracePt t="99944" x="4437063" y="5410200"/>
          <p14:tracePt t="99960" x="4452938" y="5410200"/>
          <p14:tracePt t="99984" x="4470400" y="5410200"/>
          <p14:tracePt t="103214" x="4495800" y="5410200"/>
          <p14:tracePt t="103229" x="4513263" y="5410200"/>
          <p14:tracePt t="103230" x="4538663" y="5410200"/>
          <p14:tracePt t="103238" x="4554538" y="5427663"/>
          <p14:tracePt t="103246" x="4589463" y="5427663"/>
          <p14:tracePt t="103254" x="4614863" y="5427663"/>
          <p14:tracePt t="103262" x="4648200" y="5427663"/>
          <p14:tracePt t="103270" x="4665663" y="5427663"/>
          <p14:tracePt t="103278" x="4691063" y="5427663"/>
          <p14:tracePt t="103286" x="4706938" y="5427663"/>
          <p14:tracePt t="103294" x="4724400" y="5427663"/>
          <p14:tracePt t="103302" x="4732338" y="5427663"/>
          <p14:tracePt t="103309" x="4749800" y="5427663"/>
          <p14:tracePt t="103318" x="4767263" y="5410200"/>
          <p14:tracePt t="103327" x="4792663" y="5410200"/>
          <p14:tracePt t="103334" x="4808538" y="5410200"/>
          <p14:tracePt t="103343" x="4826000" y="5410200"/>
          <p14:tracePt t="103352" x="4826000" y="5392738"/>
          <p14:tracePt t="103360" x="4859338" y="5392738"/>
          <p14:tracePt t="103367" x="4868863" y="5392738"/>
          <p14:tracePt t="103375" x="4884738" y="5392738"/>
          <p14:tracePt t="103383" x="4902200" y="5392738"/>
          <p14:tracePt t="103398" x="4919663" y="5392738"/>
          <p14:tracePt t="103414" x="4927600" y="5392738"/>
          <p14:tracePt t="103430" x="4945063" y="5392738"/>
          <p14:tracePt t="103454" x="4960938" y="5392738"/>
          <p14:tracePt t="103510" x="4978400" y="5392738"/>
          <p14:tracePt t="103543" x="4986338" y="5392738"/>
          <p14:tracePt t="103560" x="5003800" y="5392738"/>
          <p14:tracePt t="103567" x="5037138" y="5392738"/>
          <p14:tracePt t="103576" x="5046663" y="5392738"/>
          <p14:tracePt t="103583" x="5062538" y="5392738"/>
          <p14:tracePt t="103592" x="5097463" y="5392738"/>
          <p14:tracePt t="103599" x="5122863" y="5392738"/>
          <p14:tracePt t="103607" x="5173663" y="5392738"/>
          <p14:tracePt t="103615" x="5181600" y="5392738"/>
          <p14:tracePt t="103623" x="5240338" y="5392738"/>
          <p14:tracePt t="103632" x="5257800" y="5392738"/>
          <p14:tracePt t="103639" x="5291138" y="5392738"/>
          <p14:tracePt t="103647" x="5316538" y="5410200"/>
          <p14:tracePt t="103655" x="5334000" y="5410200"/>
          <p14:tracePt t="103662" x="5351463" y="5410200"/>
          <p14:tracePt t="103671" x="5367338" y="5427663"/>
          <p14:tracePt t="103679" x="5376863" y="5427663"/>
          <p14:tracePt t="103687" x="5392738" y="5427663"/>
          <p14:tracePt t="103711" x="5392738" y="5435600"/>
          <p14:tracePt t="103719" x="5410200" y="5435600"/>
          <p14:tracePt t="103807" x="5392738" y="5435600"/>
          <p14:tracePt t="103823" x="5376863" y="5435600"/>
          <p14:tracePt t="103832" x="5367338" y="5435600"/>
          <p14:tracePt t="103839" x="5351463" y="5427663"/>
          <p14:tracePt t="103848" x="5316538" y="5427663"/>
          <p14:tracePt t="103856" x="5291138" y="5410200"/>
          <p14:tracePt t="103863" x="5257800" y="5392738"/>
          <p14:tracePt t="103871" x="5214938" y="5376863"/>
          <p14:tracePt t="103879" x="5173663" y="5376863"/>
          <p14:tracePt t="103887" x="5122863" y="5367338"/>
          <p14:tracePt t="103896" x="5080000" y="5351463"/>
          <p14:tracePt t="103903" x="5037138" y="5334000"/>
          <p14:tracePt t="103911" x="4986338" y="5316538"/>
          <p14:tracePt t="103919" x="4945063" y="5300663"/>
          <p14:tracePt t="103927" x="4902200" y="5275263"/>
          <p14:tracePt t="103935" x="4859338" y="5257800"/>
          <p14:tracePt t="103943" x="4808538" y="5240338"/>
          <p14:tracePt t="103954" x="4767263" y="5214938"/>
          <p14:tracePt t="103963" x="4706938" y="5199063"/>
          <p14:tracePt t="103968" x="4665663" y="5173663"/>
          <p14:tracePt t="103976" x="4605338" y="5156200"/>
          <p14:tracePt t="103983" x="4538663" y="5138738"/>
          <p14:tracePt t="103993" x="4495800" y="5122863"/>
          <p14:tracePt t="104000" x="4470400" y="5122863"/>
          <p14:tracePt t="104009" x="4419600" y="5113338"/>
          <p14:tracePt t="104015" x="4376738" y="5097463"/>
          <p14:tracePt t="104024" x="4351338" y="5097463"/>
          <p14:tracePt t="104032" x="4335463" y="5097463"/>
          <p14:tracePt t="104041" x="4300538" y="5097463"/>
          <p14:tracePt t="104048" x="4300538" y="5080000"/>
          <p14:tracePt t="104058" x="4284663" y="5080000"/>
          <p14:tracePt t="104132" x="4284663" y="5097463"/>
          <p14:tracePt t="104175" x="4284663" y="5113338"/>
          <p14:tracePt t="104184" x="4275138" y="5113338"/>
          <p14:tracePt t="104193" x="4259263" y="5113338"/>
          <p14:tracePt t="104200" x="4216400" y="5113338"/>
          <p14:tracePt t="104209" x="4140200" y="5122863"/>
          <p14:tracePt t="104216" x="4046538" y="5122863"/>
          <p14:tracePt t="104226" x="3944938" y="5122863"/>
          <p14:tracePt t="104233" x="3827463" y="5122863"/>
          <p14:tracePt t="104240" x="3733800" y="5122863"/>
          <p14:tracePt t="104249" x="3598863" y="5138738"/>
          <p14:tracePt t="104259" x="3360738" y="5156200"/>
          <p14:tracePt t="104266" x="3284538" y="5156200"/>
          <p14:tracePt t="104272" x="3149600" y="5156200"/>
          <p14:tracePt t="104280" x="3048000" y="5156200"/>
          <p14:tracePt t="104289" x="2954338" y="5173663"/>
          <p14:tracePt t="104297" x="2913063" y="5173663"/>
          <p14:tracePt t="104304" x="2852738" y="5173663"/>
          <p14:tracePt t="104312" x="2811463" y="5173663"/>
          <p14:tracePt t="104325" x="2776538" y="5173663"/>
          <p14:tracePt t="104331" x="2751138" y="5173663"/>
          <p14:tracePt t="104344" x="2735263" y="5173663"/>
          <p14:tracePt t="104376" x="2735263" y="5181600"/>
          <p14:tracePt t="104416" x="2751138" y="5181600"/>
          <p14:tracePt t="104425" x="2760663" y="5181600"/>
          <p14:tracePt t="104432" x="2827338" y="5181600"/>
          <p14:tracePt t="104440" x="2887663" y="5173663"/>
          <p14:tracePt t="104449" x="2989263" y="5138738"/>
          <p14:tracePt t="104459" x="3106738" y="5122863"/>
          <p14:tracePt t="104464" x="3268663" y="5113338"/>
          <p14:tracePt t="104472" x="3462338" y="5080000"/>
          <p14:tracePt t="104481" x="3657600" y="5062538"/>
          <p14:tracePt t="104492" x="3903663" y="5062538"/>
          <p14:tracePt t="104500" x="4106863" y="5062538"/>
          <p14:tracePt t="104505" x="4351338" y="5062538"/>
          <p14:tracePt t="104512" x="4554538" y="5062538"/>
          <p14:tracePt t="104520" x="4732338" y="5062538"/>
          <p14:tracePt t="104528" x="4808538" y="5062538"/>
          <p14:tracePt t="104537" x="4945063" y="5097463"/>
          <p14:tracePt t="104544" x="4986338" y="5097463"/>
          <p14:tracePt t="104554" x="5080000" y="5122863"/>
          <p14:tracePt t="104565" x="5138738" y="5138738"/>
          <p14:tracePt t="104569" x="5173663" y="5138738"/>
          <p14:tracePt t="104577" x="5199063" y="5156200"/>
          <p14:tracePt t="104585" x="5214938" y="5156200"/>
          <p14:tracePt t="104594" x="5214938" y="5173663"/>
          <p14:tracePt t="104600" x="5232400" y="5173663"/>
          <p14:tracePt t="104640" x="5199063" y="5156200"/>
          <p14:tracePt t="104648" x="5173663" y="5113338"/>
          <p14:tracePt t="104661" x="5122863" y="5097463"/>
          <p14:tracePt t="104666" x="5037138" y="5037138"/>
          <p14:tracePt t="104673" x="4945063" y="4986338"/>
          <p14:tracePt t="104682" x="4843463" y="4960938"/>
          <p14:tracePt t="104693" x="4724400" y="4919663"/>
          <p14:tracePt t="104697" x="4589463" y="4859338"/>
          <p14:tracePt t="104705" x="4452938" y="4826000"/>
          <p14:tracePt t="104713" x="4335463" y="4783138"/>
          <p14:tracePt t="104721" x="4275138" y="4767263"/>
          <p14:tracePt t="104728" x="4157663" y="4732338"/>
          <p14:tracePt t="104736" x="4064000" y="4706938"/>
          <p14:tracePt t="104745" x="3970338" y="4673600"/>
          <p14:tracePt t="104753" x="3903663" y="4665663"/>
          <p14:tracePt t="104761" x="3843338" y="4648200"/>
          <p14:tracePt t="104769" x="3810000" y="4648200"/>
          <p14:tracePt t="104776" x="3767138" y="4648200"/>
          <p14:tracePt t="104786" x="3716338" y="4630738"/>
          <p14:tracePt t="104794" x="3675063" y="4630738"/>
          <p14:tracePt t="104801" x="3649663" y="4630738"/>
          <p14:tracePt t="104809" x="3598863" y="4614863"/>
          <p14:tracePt t="104817" x="3589338" y="4614863"/>
          <p14:tracePt t="104827" x="3556000" y="4614863"/>
          <p14:tracePt t="104834" x="3538538" y="4614863"/>
          <p14:tracePt t="104842" x="3522663" y="4614863"/>
          <p14:tracePt t="104865" x="3513138" y="4614863"/>
          <p14:tracePt t="104913" x="3522663" y="4614863"/>
          <p14:tracePt t="104921" x="3573463" y="4614863"/>
          <p14:tracePt t="104929" x="3632200" y="4605338"/>
          <p14:tracePt t="104937" x="3690938" y="4589463"/>
          <p14:tracePt t="104945" x="3776663" y="4589463"/>
          <p14:tracePt t="104954" x="3911600" y="4554538"/>
          <p14:tracePt t="104963" x="4030663" y="4554538"/>
          <p14:tracePt t="104969" x="4216400" y="4538663"/>
          <p14:tracePt t="104977" x="4394200" y="4529138"/>
          <p14:tracePt t="104986" x="4605338" y="4529138"/>
          <p14:tracePt t="104995" x="4808538" y="4529138"/>
          <p14:tracePt t="105001" x="5003800" y="4529138"/>
          <p14:tracePt t="105010" x="5080000" y="4513263"/>
          <p14:tracePt t="105017" x="5240338" y="4495800"/>
          <p14:tracePt t="105028" x="5376863" y="4495800"/>
          <p14:tracePt t="105034" x="5410200" y="4478338"/>
          <p14:tracePt t="105042" x="5486400" y="4478338"/>
          <p14:tracePt t="105050" x="5529263" y="4478338"/>
          <p14:tracePt t="105058" x="5545138" y="4478338"/>
          <p14:tracePt t="105066" x="5554663" y="4470400"/>
          <p14:tracePt t="105075" x="5570538" y="4470400"/>
          <p14:tracePt t="105097" x="5545138" y="4470400"/>
          <p14:tracePt t="105105" x="5486400" y="4452938"/>
          <p14:tracePt t="105114" x="5376863" y="4452938"/>
          <p14:tracePt t="105124" x="5257800" y="4452938"/>
          <p14:tracePt t="105131" x="5097463" y="4452938"/>
          <p14:tracePt t="105137" x="4902200" y="4452938"/>
          <p14:tracePt t="105145" x="4724400" y="4452938"/>
          <p14:tracePt t="105154" x="4513263" y="4452938"/>
          <p14:tracePt t="105161" x="4437063" y="4452938"/>
          <p14:tracePt t="105170" x="4275138" y="4452938"/>
          <p14:tracePt t="105177" x="4122738" y="4452938"/>
          <p14:tracePt t="105186" x="4064000" y="4452938"/>
          <p14:tracePt t="105194" x="3970338" y="4452938"/>
          <p14:tracePt t="105201" x="3903663" y="4452938"/>
          <p14:tracePt t="105209" x="3852863" y="4452938"/>
          <p14:tracePt t="105218" x="3843338" y="4452938"/>
          <p14:tracePt t="105227" x="3810000" y="4452938"/>
          <p14:tracePt t="105234" x="3792538" y="4452938"/>
          <p14:tracePt t="105265" x="3792538" y="4470400"/>
          <p14:tracePt t="105329" x="3827463" y="4470400"/>
          <p14:tracePt t="143334" x="3843338" y="4452938"/>
          <p14:tracePt t="143353" x="3903663" y="4411663"/>
          <p14:tracePt t="143354" x="3944938" y="4360863"/>
          <p14:tracePt t="143371" x="4046538" y="4284663"/>
          <p14:tracePt t="143372" x="4165600" y="4216400"/>
          <p14:tracePt t="143378" x="4284663" y="4140200"/>
          <p14:tracePt t="143387" x="4529138" y="3962400"/>
          <p14:tracePt t="143396" x="4665663" y="3843338"/>
          <p14:tracePt t="143403" x="4826000" y="3708400"/>
          <p14:tracePt t="143411" x="4978400" y="3556000"/>
          <p14:tracePt t="143415" x="5046663" y="3479800"/>
          <p14:tracePt t="143427" x="5097463" y="3421063"/>
          <p14:tracePt t="143434" x="5138738" y="3378200"/>
          <p14:tracePt t="143444" x="5214938" y="3284538"/>
          <p14:tracePt t="143448" x="5257800" y="3243263"/>
          <p14:tracePt t="143461" x="5300663" y="3208338"/>
          <p14:tracePt t="143463" x="5316538" y="3182938"/>
          <p14:tracePt t="143471" x="5334000" y="3182938"/>
          <p14:tracePt t="143479" x="5334000" y="3167063"/>
          <p14:tracePt t="143599" x="5316538" y="3167063"/>
          <p14:tracePt t="143639" x="5300663" y="3167063"/>
          <p14:tracePt t="143646" x="5275263" y="3167063"/>
          <p14:tracePt t="143655" x="5240338" y="3167063"/>
          <p14:tracePt t="143663" x="5181600" y="3167063"/>
          <p14:tracePt t="143671" x="5122863" y="3167063"/>
          <p14:tracePt t="143679" x="5037138" y="3167063"/>
          <p14:tracePt t="143687" x="4945063" y="3167063"/>
          <p14:tracePt t="143695" x="4859338" y="3167063"/>
          <p14:tracePt t="143702" x="4767263" y="3167063"/>
          <p14:tracePt t="143712" x="4673600" y="3182938"/>
          <p14:tracePt t="143719" x="4648200" y="3182938"/>
          <p14:tracePt t="143729" x="4589463" y="3200400"/>
          <p14:tracePt t="143737" x="4538663" y="3208338"/>
          <p14:tracePt t="143745" x="4513263" y="3225800"/>
          <p14:tracePt t="143752" x="4478338" y="3225800"/>
          <p14:tracePt t="143759" x="4470400" y="3243263"/>
          <p14:tracePt t="143775" x="4452938" y="3243263"/>
          <p14:tracePt t="143807" x="4452938" y="3259138"/>
          <p14:tracePt t="143847" x="4437063" y="3259138"/>
          <p14:tracePt t="143855" x="4437063" y="3268663"/>
          <p14:tracePt t="143880" x="4437063" y="3284538"/>
          <p14:tracePt t="143887" x="4437063" y="3302000"/>
          <p14:tracePt t="143896" x="4437063" y="3319463"/>
          <p14:tracePt t="143904" x="4452938" y="3319463"/>
          <p14:tracePt t="143912" x="4478338" y="3335338"/>
          <p14:tracePt t="143919" x="4513263" y="3344863"/>
          <p14:tracePt t="143928" x="4554538" y="3378200"/>
          <p14:tracePt t="143936" x="4605338" y="3395663"/>
          <p14:tracePt t="143945" x="4648200" y="3421063"/>
          <p14:tracePt t="143952" x="4665663" y="3436938"/>
          <p14:tracePt t="143959" x="4706938" y="3454400"/>
          <p14:tracePt t="143970" x="4724400" y="3462338"/>
          <p14:tracePt t="143976" x="4749800" y="3479800"/>
          <p14:tracePt t="143984" x="4767263" y="3497263"/>
          <p14:tracePt t="144000" x="4783138" y="3513138"/>
          <p14:tracePt t="144025" x="4783138" y="3522663"/>
          <p14:tracePt t="144039" x="4749800" y="3522663"/>
          <p14:tracePt t="144047" x="4706938" y="3538538"/>
          <p14:tracePt t="144056" x="4648200" y="3538538"/>
          <p14:tracePt t="144063" x="4589463" y="3556000"/>
          <p14:tracePt t="144071" x="4538663" y="3573463"/>
          <p14:tracePt t="144080" x="4470400" y="3573463"/>
          <p14:tracePt t="144087" x="4419600" y="3589338"/>
          <p14:tracePt t="144098" x="4360863" y="3598863"/>
          <p14:tracePt t="144106" x="4300538" y="3598863"/>
          <p14:tracePt t="144113" x="4284663" y="3598863"/>
          <p14:tracePt t="144119" x="4241800" y="3614738"/>
          <p14:tracePt t="144129" x="4198938" y="3614738"/>
          <p14:tracePt t="144137" x="4183063" y="3614738"/>
          <p14:tracePt t="144145" x="4157663" y="3632200"/>
          <p14:tracePt t="144152" x="4140200" y="3632200"/>
          <p14:tracePt t="144167" x="4140200" y="3649663"/>
          <p14:tracePt t="144208" x="4140200" y="3657600"/>
          <p14:tracePt t="144216" x="4157663" y="3657600"/>
          <p14:tracePt t="144225" x="4165600" y="3690938"/>
          <p14:tracePt t="144232" x="4198938" y="3708400"/>
          <p14:tracePt t="144240" x="4224338" y="3716338"/>
          <p14:tracePt t="144247" x="4241800" y="3733800"/>
          <p14:tracePt t="144256" x="4259263" y="3751263"/>
          <p14:tracePt t="144264" x="4284663" y="3767138"/>
          <p14:tracePt t="144272" x="4300538" y="3792538"/>
          <p14:tracePt t="144280" x="4318000" y="3810000"/>
          <p14:tracePt t="144288" x="4318000" y="3827463"/>
          <p14:tracePt t="144296" x="4335463" y="3827463"/>
          <p14:tracePt t="144305" x="4335463" y="3843338"/>
          <p14:tracePt t="144320" x="4335463" y="3852863"/>
          <p14:tracePt t="144329" x="4300538" y="3852863"/>
          <p14:tracePt t="144337" x="4284663" y="3868738"/>
          <p14:tracePt t="144345" x="4224338" y="3868738"/>
          <p14:tracePt t="144352" x="4165600" y="3886200"/>
          <p14:tracePt t="144362" x="4106863" y="3886200"/>
          <p14:tracePt t="144368" x="4030663" y="3903663"/>
          <p14:tracePt t="144376" x="3962400" y="3911600"/>
          <p14:tracePt t="144385" x="3886200" y="3929063"/>
          <p14:tracePt t="144392" x="3843338" y="3944938"/>
          <p14:tracePt t="144401" x="3810000" y="3970338"/>
          <p14:tracePt t="144409" x="3767138" y="3987800"/>
          <p14:tracePt t="144417" x="3733800" y="4005263"/>
          <p14:tracePt t="144426" x="3716338" y="4030663"/>
          <p14:tracePt t="144432" x="3708400" y="4064000"/>
          <p14:tracePt t="144440" x="3708400" y="4097338"/>
          <p14:tracePt t="144448" x="3708400" y="4106863"/>
          <p14:tracePt t="144456" x="3708400" y="4122738"/>
          <p14:tracePt t="144464" x="3716338" y="4157663"/>
          <p14:tracePt t="144472" x="3767138" y="4165600"/>
          <p14:tracePt t="144479" x="3810000" y="4183063"/>
          <p14:tracePt t="144488" x="3868738" y="4216400"/>
          <p14:tracePt t="144496" x="3911600" y="4224338"/>
          <p14:tracePt t="144505" x="3962400" y="4241800"/>
          <p14:tracePt t="144513" x="3987800" y="4259263"/>
          <p14:tracePt t="144520" x="4021138" y="4259263"/>
          <p14:tracePt t="144529" x="4046538" y="4275138"/>
          <p14:tracePt t="144538" x="4064000" y="4284663"/>
          <p14:tracePt t="144546" x="4081463" y="4284663"/>
          <p14:tracePt t="144554" x="4097338" y="4284663"/>
          <p14:tracePt t="144575" x="4097338" y="4300538"/>
          <p14:tracePt t="144593" x="4046538" y="4300538"/>
          <p14:tracePt t="144600" x="3987800" y="4300538"/>
          <p14:tracePt t="144608" x="3911600" y="4318000"/>
          <p14:tracePt t="144618" x="3827463" y="4335463"/>
          <p14:tracePt t="144626" x="3767138" y="4335463"/>
          <p14:tracePt t="144634" x="3690938" y="4360863"/>
          <p14:tracePt t="144641" x="3649663" y="4360863"/>
          <p14:tracePt t="144648" x="3589338" y="4376738"/>
          <p14:tracePt t="144657" x="3522663" y="4394200"/>
          <p14:tracePt t="144664" x="3522663" y="4411663"/>
          <p14:tracePt t="144672" x="3479800" y="4411663"/>
          <p14:tracePt t="144680" x="3462338" y="4419600"/>
          <p14:tracePt t="144688" x="3462338" y="4437063"/>
          <p14:tracePt t="144704" x="3462338" y="4452938"/>
          <p14:tracePt t="144712" x="3479800" y="4470400"/>
          <p14:tracePt t="144721" x="3538538" y="4495800"/>
          <p14:tracePt t="144732" x="3598863" y="4495800"/>
          <p14:tracePt t="144740" x="3675063" y="4529138"/>
          <p14:tracePt t="144747" x="3751263" y="4538663"/>
          <p14:tracePt t="144753" x="3776663" y="4554538"/>
          <p14:tracePt t="144762" x="3843338" y="4554538"/>
          <p14:tracePt t="144770" x="3886200" y="4572000"/>
          <p14:tracePt t="144778" x="3911600" y="4572000"/>
          <p14:tracePt t="144785" x="3944938" y="4572000"/>
          <p14:tracePt t="144804" x="3962400" y="4572000"/>
          <p14:tracePt t="144826" x="3944938" y="4572000"/>
          <p14:tracePt t="144834" x="3911600" y="4572000"/>
          <p14:tracePt t="144841" x="3852863" y="4572000"/>
          <p14:tracePt t="144849" x="3792538" y="4572000"/>
          <p14:tracePt t="144857" x="3733800" y="4572000"/>
          <p14:tracePt t="144864" x="3690938" y="4572000"/>
          <p14:tracePt t="144873" x="3657600" y="4589463"/>
          <p14:tracePt t="144881" x="3632200" y="4605338"/>
          <p14:tracePt t="144889" x="3589338" y="4605338"/>
          <p14:tracePt t="144896" x="3573463" y="4614863"/>
          <p14:tracePt t="144906" x="3556000" y="4630738"/>
          <p14:tracePt t="144913" x="3538538" y="4648200"/>
          <p14:tracePt t="144921" x="3538538" y="4665663"/>
          <p14:tracePt t="144930" x="3538538" y="4673600"/>
          <p14:tracePt t="144946" x="3573463" y="4691063"/>
          <p14:tracePt t="144953" x="3614738" y="4706938"/>
          <p14:tracePt t="144962" x="3690938" y="4724400"/>
          <p14:tracePt t="144969" x="3767138" y="4724400"/>
          <p14:tracePt t="144978" x="3843338" y="4732338"/>
          <p14:tracePt t="144985" x="3886200" y="4732338"/>
          <p14:tracePt t="144995" x="3944938" y="4732338"/>
          <p14:tracePt t="145002" x="4005263" y="4749800"/>
          <p14:tracePt t="145009" x="4046538" y="4749800"/>
          <p14:tracePt t="145017" x="4081463" y="4767263"/>
          <p14:tracePt t="145028" x="4097338" y="4767263"/>
          <p14:tracePt t="145034" x="4106863" y="4767263"/>
          <p14:tracePt t="145065" x="4064000" y="4767263"/>
          <p14:tracePt t="145073" x="3987800" y="4767263"/>
          <p14:tracePt t="145081" x="3810000" y="4767263"/>
          <p14:tracePt t="145089" x="3716338" y="4767263"/>
          <p14:tracePt t="145097" x="3556000" y="4767263"/>
          <p14:tracePt t="145106" x="3378200" y="4808538"/>
          <p14:tracePt t="145113" x="3302000" y="4843463"/>
          <p14:tracePt t="145121" x="3167063" y="4884738"/>
          <p14:tracePt t="145132" x="3124200" y="4902200"/>
          <p14:tracePt t="145139" x="3048000" y="4927600"/>
          <p14:tracePt t="145146" x="3005138" y="4945063"/>
          <p14:tracePt t="145153" x="2954338" y="4978400"/>
          <p14:tracePt t="145163" x="2946400" y="4978400"/>
          <p14:tracePt t="145171" x="2928938" y="4986338"/>
          <p14:tracePt t="145179" x="2928938" y="5003800"/>
          <p14:tracePt t="145185" x="2954338" y="5003800"/>
          <p14:tracePt t="145195" x="3090863" y="5003800"/>
          <p14:tracePt t="145202" x="3200400" y="5003800"/>
          <p14:tracePt t="145211" x="3378200" y="5003800"/>
          <p14:tracePt t="145218" x="3556000" y="5003800"/>
          <p14:tracePt t="145228" x="3632200" y="5003800"/>
          <p14:tracePt t="145235" x="3776663" y="4978400"/>
          <p14:tracePt t="145244" x="3827463" y="4978400"/>
          <p14:tracePt t="145250" x="3903663" y="4960938"/>
          <p14:tracePt t="145261" x="3962400" y="4960938"/>
          <p14:tracePt t="145267" x="3987800" y="4945063"/>
          <p14:tracePt t="145278" x="4005263" y="4945063"/>
          <p14:tracePt t="145298" x="3987800" y="4945063"/>
          <p14:tracePt t="145305" x="3852863" y="4960938"/>
          <p14:tracePt t="145313" x="3733800" y="5003800"/>
          <p14:tracePt t="145321" x="3657600" y="5037138"/>
          <p14:tracePt t="145334" x="3598863" y="5062538"/>
          <p14:tracePt t="145339" x="3556000" y="5097463"/>
          <p14:tracePt t="145348" x="3497263" y="5122863"/>
          <p14:tracePt t="145354" x="3436938" y="5156200"/>
          <p14:tracePt t="145362" x="3403600" y="5181600"/>
          <p14:tracePt t="145370" x="3378200" y="5199063"/>
          <p14:tracePt t="145379" x="3378200" y="5214938"/>
          <p14:tracePt t="145395" x="3378200" y="5232400"/>
          <p14:tracePt t="146060" x="3395663" y="5232400"/>
          <p14:tracePt t="146080" x="3421063" y="5232400"/>
          <p14:tracePt t="146082" x="3497263" y="5232400"/>
          <p14:tracePt t="146083" x="3589338" y="5240338"/>
          <p14:tracePt t="146091" x="3690938" y="5257800"/>
          <p14:tracePt t="146099" x="3810000" y="5275263"/>
          <p14:tracePt t="146107" x="3944938" y="5275263"/>
          <p14:tracePt t="146115" x="4081463" y="5275263"/>
          <p14:tracePt t="146123" x="4216400" y="5275263"/>
          <p14:tracePt t="146134" x="4335463" y="5240338"/>
          <p14:tracePt t="146139" x="4437063" y="5199063"/>
          <p14:tracePt t="146147" x="4554538" y="5173663"/>
          <p14:tracePt t="146155" x="4589463" y="5138738"/>
          <p14:tracePt t="146163" x="4673600" y="5080000"/>
          <p14:tracePt t="146172" x="4749800" y="5037138"/>
          <p14:tracePt t="146180" x="4808538" y="4986338"/>
          <p14:tracePt t="146187" x="4826000" y="4978400"/>
          <p14:tracePt t="146196" x="4859338" y="4945063"/>
          <p14:tracePt t="146204" x="4884738" y="4902200"/>
          <p14:tracePt t="146213" x="4919663" y="4859338"/>
          <p14:tracePt t="146219" x="4919663" y="4843463"/>
          <p14:tracePt t="146228" x="4927600" y="4792663"/>
          <p14:tracePt t="146236" x="4927600" y="4783138"/>
          <p14:tracePt t="146244" x="4927600" y="4732338"/>
          <p14:tracePt t="146252" x="4927600" y="4706938"/>
          <p14:tracePt t="146262" x="4927600" y="4673600"/>
          <p14:tracePt t="146267" x="4919663" y="4630738"/>
          <p14:tracePt t="146278" x="4919663" y="4605338"/>
          <p14:tracePt t="146284" x="4902200" y="4572000"/>
          <p14:tracePt t="146294" x="4884738" y="4513263"/>
          <p14:tracePt t="146299" x="4868863" y="4478338"/>
          <p14:tracePt t="146311" x="4868863" y="4437063"/>
          <p14:tracePt t="146315" x="4859338" y="4411663"/>
          <p14:tracePt t="146328" x="4843463" y="4360863"/>
          <p14:tracePt t="146333" x="4843463" y="4318000"/>
          <p14:tracePt t="146344" x="4843463" y="4275138"/>
          <p14:tracePt t="146348" x="4826000" y="4216400"/>
          <p14:tracePt t="146361" x="4808538" y="4165600"/>
          <p14:tracePt t="146365" x="4808538" y="4140200"/>
          <p14:tracePt t="146378" x="4792663" y="4081463"/>
          <p14:tracePt t="146383" x="4792663" y="4046538"/>
          <p14:tracePt t="146395" x="4783138" y="4021138"/>
          <p14:tracePt t="146405" x="4767263" y="3987800"/>
          <p14:tracePt t="146406" x="4749800" y="3944938"/>
          <p14:tracePt t="146413" x="4732338" y="3929063"/>
          <p14:tracePt t="146420" x="4724400" y="3886200"/>
          <p14:tracePt t="146429" x="4691063" y="3852863"/>
          <p14:tracePt t="146436" x="4691063" y="3843338"/>
          <p14:tracePt t="146445" x="4673600" y="3810000"/>
          <p14:tracePt t="146452" x="4648200" y="3767138"/>
          <p14:tracePt t="146466" x="4630738" y="3767138"/>
          <p14:tracePt t="146471" x="4614863" y="3733800"/>
          <p14:tracePt t="146478" x="4605338" y="3733800"/>
          <p14:tracePt t="146485" x="4589463" y="3716338"/>
          <p14:tracePt t="146494" x="4572000" y="3708400"/>
          <p14:tracePt t="146503" x="4554538" y="3690938"/>
          <p14:tracePt t="146516" x="4538663" y="3690938"/>
          <p14:tracePt t="146524" x="4529138" y="3690938"/>
          <p14:tracePt t="146534" x="4513263" y="3675063"/>
          <p14:tracePt t="146542" x="4495800" y="3675063"/>
          <p14:tracePt t="146548" x="4478338" y="3675063"/>
          <p14:tracePt t="146556" x="4470400" y="3675063"/>
          <p14:tracePt t="146564" x="4452938" y="3675063"/>
          <p14:tracePt t="146573" x="4437063" y="3675063"/>
          <p14:tracePt t="146580" x="4394200" y="3675063"/>
          <p14:tracePt t="146589" x="4360863" y="3675063"/>
          <p14:tracePt t="146599" x="4335463" y="3675063"/>
          <p14:tracePt t="146606" x="4284663" y="3675063"/>
          <p14:tracePt t="146613" x="4224338" y="3675063"/>
          <p14:tracePt t="146620" x="4183063" y="3708400"/>
          <p14:tracePt t="146629" x="4122738" y="3733800"/>
          <p14:tracePt t="146637" x="4081463" y="3751263"/>
          <p14:tracePt t="146646" x="4021138" y="3792538"/>
          <p14:tracePt t="146653" x="3970338" y="3827463"/>
          <p14:tracePt t="146662" x="3911600" y="3852863"/>
          <p14:tracePt t="146670" x="3868738" y="3903663"/>
          <p14:tracePt t="146678" x="3827463" y="3929063"/>
          <p14:tracePt t="146684" x="3776663" y="3970338"/>
          <p14:tracePt t="146694" x="3751263" y="4005263"/>
          <p14:tracePt t="146703" x="3708400" y="4046538"/>
          <p14:tracePt t="146711" x="3675063" y="4097338"/>
          <p14:tracePt t="146717" x="3649663" y="4140200"/>
          <p14:tracePt t="146728" x="3614738" y="4183063"/>
          <p14:tracePt t="146733" x="3573463" y="4241800"/>
          <p14:tracePt t="146744" x="3538538" y="4300538"/>
          <p14:tracePt t="146749" x="3497263" y="4360863"/>
          <p14:tracePt t="146761" x="3479800" y="4419600"/>
          <p14:tracePt t="146766" x="3462338" y="4470400"/>
          <p14:tracePt t="146778" x="3436938" y="4529138"/>
          <p14:tracePt t="146783" x="3421063" y="4589463"/>
          <p14:tracePt t="146796" x="3403600" y="4648200"/>
          <p14:tracePt t="146802" x="3403600" y="4691063"/>
          <p14:tracePt t="146811" x="3403600" y="4749800"/>
          <p14:tracePt t="146814" x="3395663" y="4792663"/>
          <p14:tracePt t="146828" x="3395663" y="4859338"/>
          <p14:tracePt t="146834" x="3395663" y="4902200"/>
          <p14:tracePt t="146845" x="3395663" y="4945063"/>
          <p14:tracePt t="146846" x="3395663" y="4986338"/>
          <p14:tracePt t="146853" x="3395663" y="5021263"/>
          <p14:tracePt t="146862" x="3403600" y="5062538"/>
          <p14:tracePt t="146870" x="3421063" y="5113338"/>
          <p14:tracePt t="146877" x="3454400" y="5156200"/>
          <p14:tracePt t="146885" x="3462338" y="5181600"/>
          <p14:tracePt t="146894" x="3497263" y="5232400"/>
          <p14:tracePt t="146901" x="3513138" y="5257800"/>
          <p14:tracePt t="146911" x="3538538" y="5275263"/>
          <p14:tracePt t="146917" x="3573463" y="5300663"/>
          <p14:tracePt t="146928" x="3598863" y="5316538"/>
          <p14:tracePt t="146932" x="3632200" y="5334000"/>
          <p14:tracePt t="146944" x="3675063" y="5367338"/>
          <p14:tracePt t="146950" x="3716338" y="5376863"/>
          <p14:tracePt t="146961" x="3767138" y="5392738"/>
          <p14:tracePt t="146966" x="3843338" y="5427663"/>
          <p14:tracePt t="146978" x="3886200" y="5435600"/>
          <p14:tracePt t="146985" x="3944938" y="5453063"/>
          <p14:tracePt t="146996" x="4021138" y="5486400"/>
          <p14:tracePt t="146997" x="4046538" y="5486400"/>
          <p14:tracePt t="147004" x="4097338" y="5494338"/>
          <p14:tracePt t="147013" x="4165600" y="5511800"/>
          <p14:tracePt t="147020" x="4183063" y="5511800"/>
          <p14:tracePt t="147029" x="4241800" y="5511800"/>
          <p14:tracePt t="147037" x="4275138" y="5511800"/>
          <p14:tracePt t="147046" x="4300538" y="5511800"/>
          <p14:tracePt t="147052" x="4335463" y="5486400"/>
          <p14:tracePt t="147063" x="4376738" y="5453063"/>
          <p14:tracePt t="147070" x="4411663" y="5427663"/>
          <p14:tracePt t="147079" x="4437063" y="5376863"/>
          <p14:tracePt t="147085" x="4470400" y="5351463"/>
          <p14:tracePt t="147094" x="4495800" y="5300663"/>
          <p14:tracePt t="147100" x="4529138" y="5257800"/>
          <p14:tracePt t="147111" x="4554538" y="5199063"/>
          <p14:tracePt t="147117" x="4605338" y="5156200"/>
          <p14:tracePt t="147128" x="4614863" y="5097463"/>
          <p14:tracePt t="147132" x="4648200" y="5046663"/>
          <p14:tracePt t="147144" x="4673600" y="4986338"/>
          <p14:tracePt t="147150" x="4691063" y="4927600"/>
          <p14:tracePt t="147161" x="4706938" y="4884738"/>
          <p14:tracePt t="147165" x="4724400" y="4859338"/>
          <p14:tracePt t="147178" x="4732338" y="4783138"/>
          <p14:tracePt t="147184" x="4749800" y="4732338"/>
          <p14:tracePt t="147194" x="4749800" y="4724400"/>
          <p14:tracePt t="147198" x="4767263" y="4673600"/>
          <p14:tracePt t="147211" x="4767263" y="4630738"/>
          <p14:tracePt t="147215" x="4767263" y="4605338"/>
          <p14:tracePt t="147228" x="4767263" y="4572000"/>
          <p14:tracePt t="147232" x="4767263" y="4538663"/>
          <p14:tracePt t="147244" x="4749800" y="4513263"/>
          <p14:tracePt t="147250" x="4749800" y="4495800"/>
          <p14:tracePt t="147262" x="4724400" y="4470400"/>
          <p14:tracePt t="147266" x="4706938" y="4470400"/>
          <p14:tracePt t="147277" x="4691063" y="4452938"/>
          <p14:tracePt t="147279" x="4665663" y="4419600"/>
          <p14:tracePt t="147285" x="4648200" y="4419600"/>
          <p14:tracePt t="147295" x="4630738" y="4411663"/>
          <p14:tracePt t="147301" x="4605338" y="4394200"/>
          <p14:tracePt t="147311" x="4589463" y="4376738"/>
          <p14:tracePt t="147318" x="4554538" y="4351338"/>
          <p14:tracePt t="147328" x="4538663" y="4351338"/>
          <p14:tracePt t="147333" x="4529138" y="4335463"/>
          <p14:tracePt t="147344" x="4513263" y="4300538"/>
          <p14:tracePt t="147349" x="4495800" y="4284663"/>
          <p14:tracePt t="147361" x="4478338" y="4275138"/>
          <p14:tracePt t="147366" x="4470400" y="4259263"/>
          <p14:tracePt t="147378" x="4437063" y="4241800"/>
          <p14:tracePt t="147382" x="4419600" y="4241800"/>
          <p14:tracePt t="147394" x="4394200" y="4224338"/>
          <p14:tracePt t="147399" x="4360863" y="4224338"/>
          <p14:tracePt t="147411" x="4318000" y="4224338"/>
          <p14:tracePt t="147415" x="4284663" y="4224338"/>
          <p14:tracePt t="147428" x="4241800" y="4224338"/>
          <p14:tracePt t="147429" x="4198938" y="4224338"/>
          <p14:tracePt t="147438" x="4140200" y="4224338"/>
          <p14:tracePt t="147446" x="4081463" y="4241800"/>
          <p14:tracePt t="147453" x="4021138" y="4275138"/>
          <p14:tracePt t="147463" x="3903663" y="4318000"/>
          <p14:tracePt t="147470" x="3843338" y="4351338"/>
          <p14:tracePt t="147479" x="3792538" y="4376738"/>
          <p14:tracePt t="147485" x="3733800" y="4419600"/>
          <p14:tracePt t="147496" x="3657600" y="4470400"/>
          <p14:tracePt t="147501" x="3598863" y="4529138"/>
          <p14:tracePt t="147511" x="3556000" y="4589463"/>
          <p14:tracePt t="147518" x="3513138" y="4648200"/>
          <p14:tracePt t="147528" x="3462338" y="4724400"/>
          <p14:tracePt t="147535" x="3421063" y="4792663"/>
          <p14:tracePt t="147546" x="3378200" y="4868863"/>
          <p14:tracePt t="147551" x="3344863" y="4960938"/>
          <p14:tracePt t="147567" x="3319463" y="5046663"/>
          <p14:tracePt t="147568" x="3302000" y="5122863"/>
          <p14:tracePt t="147579" x="3284538" y="5214938"/>
          <p14:tracePt t="147584" x="3284538" y="5275263"/>
          <p14:tracePt t="147595" x="3284538" y="5351463"/>
          <p14:tracePt t="147606" x="3284538" y="5468938"/>
          <p14:tracePt t="147611" x="3319463" y="5529263"/>
          <p14:tracePt t="147617" x="3360738" y="5588000"/>
          <p14:tracePt t="147628" x="3395663" y="5621338"/>
          <p14:tracePt t="147632" x="3497263" y="5722938"/>
          <p14:tracePt t="147645" x="3589338" y="5765800"/>
          <p14:tracePt t="147649" x="3632200" y="5799138"/>
          <p14:tracePt t="147661" x="3716338" y="5824538"/>
          <p14:tracePt t="147665" x="3810000" y="5859463"/>
          <p14:tracePt t="147678" x="3886200" y="5884863"/>
          <p14:tracePt t="147683" x="3970338" y="5900738"/>
          <p14:tracePt t="147695" x="4046538" y="5900738"/>
          <p14:tracePt t="147698" x="4106863" y="5900738"/>
          <p14:tracePt t="147711" x="4224338" y="5900738"/>
          <p14:tracePt t="147713" x="4284663" y="5875338"/>
          <p14:tracePt t="147718" x="4360863" y="5799138"/>
          <p14:tracePt t="147728" x="4437063" y="5722938"/>
          <p14:tracePt t="147733" x="4529138" y="5630863"/>
          <p14:tracePt t="147744" x="4554538" y="5588000"/>
          <p14:tracePt t="147750" x="4605338" y="5511800"/>
          <p14:tracePt t="147761" x="4648200" y="5427663"/>
          <p14:tracePt t="147766" x="4673600" y="5351463"/>
          <p14:tracePt t="147778" x="4691063" y="5291138"/>
          <p14:tracePt t="147782" x="4691063" y="5240338"/>
          <p14:tracePt t="147795" x="4706938" y="5156200"/>
          <p14:tracePt t="147800" x="4724400" y="5113338"/>
          <p14:tracePt t="147811" x="4724400" y="5062538"/>
          <p14:tracePt t="147815" x="4724400" y="5021263"/>
          <p14:tracePt t="147828" x="4724400" y="4978400"/>
          <p14:tracePt t="147833" x="4706938" y="4945063"/>
          <p14:tracePt t="147845" x="4691063" y="4902200"/>
          <p14:tracePt t="147849" x="4665663" y="4868863"/>
          <p14:tracePt t="147862" x="4630738" y="4826000"/>
          <p14:tracePt t="147868" x="4605338" y="4783138"/>
          <p14:tracePt t="147879" x="4554538" y="4749800"/>
          <p14:tracePt t="147883" x="4529138" y="4724400"/>
          <p14:tracePt t="147895" x="4513263" y="4706938"/>
          <p14:tracePt t="147899" x="4452938" y="4665663"/>
          <p14:tracePt t="147911" x="4437063" y="4630738"/>
          <p14:tracePt t="147912" x="4419600" y="4630738"/>
          <p14:tracePt t="147919" x="4394200" y="4589463"/>
          <p14:tracePt t="147928" x="4360863" y="4572000"/>
          <p14:tracePt t="147937" x="4335463" y="4538663"/>
          <p14:tracePt t="147944" x="4318000" y="4529138"/>
          <p14:tracePt t="147950" x="4300538" y="4513263"/>
          <p14:tracePt t="147962" x="4275138" y="4495800"/>
          <p14:tracePt t="147976" x="4259263" y="4478338"/>
          <p14:tracePt t="147978" x="4241800" y="4470400"/>
          <p14:tracePt t="147985" x="4216400" y="4470400"/>
          <p14:tracePt t="147991" x="4198938" y="4452938"/>
          <p14:tracePt t="148003" x="4183063" y="4452938"/>
          <p14:tracePt t="148008" x="4165600" y="4437063"/>
          <p14:tracePt t="148014" x="4157663" y="4437063"/>
          <p14:tracePt t="148023" x="4140200" y="4437063"/>
          <p14:tracePt t="148033" x="4122738" y="4437063"/>
          <p14:tracePt t="148038" x="4106863" y="4437063"/>
          <p14:tracePt t="148046" x="4097338" y="4437063"/>
          <p14:tracePt t="148064" x="4081463" y="4437063"/>
          <p14:tracePt t="148071" x="4064000" y="4437063"/>
          <p14:tracePt t="148079" x="4046538" y="4452938"/>
          <p14:tracePt t="148087" x="4030663" y="4470400"/>
          <p14:tracePt t="148098" x="4021138" y="4478338"/>
          <p14:tracePt t="148105" x="4021138" y="4513263"/>
          <p14:tracePt t="148113" x="3987800" y="4538663"/>
          <p14:tracePt t="148119" x="3970338" y="4589463"/>
          <p14:tracePt t="148128" x="3962400" y="4630738"/>
          <p14:tracePt t="148136" x="3962400" y="4648200"/>
          <p14:tracePt t="148142" x="3944938" y="4732338"/>
          <p14:tracePt t="148151" x="3944938" y="4783138"/>
          <p14:tracePt t="148158" x="3944938" y="4826000"/>
          <p14:tracePt t="148168" x="3944938" y="4859338"/>
          <p14:tracePt t="148174" x="3970338" y="4902200"/>
          <p14:tracePt t="148182" x="4005263" y="4927600"/>
          <p14:tracePt t="148191" x="4046538" y="4960938"/>
          <p14:tracePt t="148203" x="4097338" y="4978400"/>
          <p14:tracePt t="148212" x="4157663" y="4978400"/>
          <p14:tracePt t="148217" x="4198938" y="4978400"/>
          <p14:tracePt t="148229" x="4259263" y="4978400"/>
          <p14:tracePt t="148236" x="4275138" y="4978400"/>
          <p14:tracePt t="148245" x="4300538" y="4978400"/>
          <p14:tracePt t="148248" x="4335463" y="4960938"/>
          <p14:tracePt t="148265" x="4351338" y="4945063"/>
          <p14:tracePt t="148267" x="4376738" y="4919663"/>
          <p14:tracePt t="148279" x="4376738" y="4884738"/>
          <p14:tracePt t="148281" x="4376738" y="4868863"/>
          <p14:tracePt t="148287" x="4376738" y="4859338"/>
          <p14:tracePt t="148296" x="4360863" y="4843463"/>
          <p14:tracePt t="148303" x="4351338" y="4843463"/>
          <p14:tracePt t="148312" x="4300538" y="4843463"/>
          <p14:tracePt t="154537" x="4300538" y="4826000"/>
          <p14:tracePt t="154552" x="4360863" y="4783138"/>
          <p14:tracePt t="154554" x="4411663" y="4749800"/>
          <p14:tracePt t="154562" x="4495800" y="4706938"/>
          <p14:tracePt t="154571" x="4589463" y="4665663"/>
          <p14:tracePt t="154580" x="4706938" y="4614863"/>
          <p14:tracePt t="154585" x="4843463" y="4572000"/>
          <p14:tracePt t="154593" x="5003800" y="4538663"/>
          <p14:tracePt t="154603" x="5181600" y="4495800"/>
          <p14:tracePt t="154611" x="5410200" y="4452938"/>
          <p14:tracePt t="154616" x="5621338" y="4411663"/>
          <p14:tracePt t="154625" x="5842000" y="4376738"/>
          <p14:tracePt t="154633" x="6037263" y="4351338"/>
          <p14:tracePt t="154641" x="6230938" y="4318000"/>
          <p14:tracePt t="154649" x="6316663" y="4318000"/>
          <p14:tracePt t="154657" x="6484938" y="4318000"/>
          <p14:tracePt t="154665" x="6621463" y="4318000"/>
          <p14:tracePt t="154674" x="6756400" y="4318000"/>
          <p14:tracePt t="154681" x="6858000" y="4318000"/>
          <p14:tracePt t="154689" x="6959600" y="4318000"/>
          <p14:tracePt t="154697" x="7035800" y="4318000"/>
          <p14:tracePt t="154705" x="7112000" y="4351338"/>
          <p14:tracePt t="154713" x="7170738" y="4360863"/>
          <p14:tracePt t="154721" x="7231063" y="4394200"/>
          <p14:tracePt t="154730" x="7289800" y="4419600"/>
          <p14:tracePt t="154741" x="7332663" y="4452938"/>
          <p14:tracePt t="154750" x="7442200" y="4513263"/>
          <p14:tracePt t="154756" x="7467600" y="4529138"/>
          <p14:tracePt t="154763" x="7543800" y="4572000"/>
          <p14:tracePt t="154770" x="7602538" y="4614863"/>
          <p14:tracePt t="154779" x="7678738" y="4648200"/>
          <p14:tracePt t="154785" x="7754938" y="4673600"/>
          <p14:tracePt t="154795" x="7815263" y="4706938"/>
          <p14:tracePt t="154804" x="7874000" y="4732338"/>
          <p14:tracePt t="154812" x="7916863" y="4749800"/>
          <p14:tracePt t="154818" x="7950200" y="4767263"/>
          <p14:tracePt t="154828" x="7993063" y="4767263"/>
          <p14:tracePt t="154835" x="8034338" y="4783138"/>
          <p14:tracePt t="154845" x="8051800" y="4783138"/>
          <p14:tracePt t="154850" x="8069263" y="4783138"/>
          <p14:tracePt t="154862" x="8085138" y="4792663"/>
          <p14:tracePt t="154867" x="8094663" y="4792663"/>
          <p14:tracePt t="154914" x="8094663" y="4808538"/>
          <p14:tracePt t="154953" x="8094663" y="4826000"/>
          <p14:tracePt t="154970" x="8085138" y="4843463"/>
          <p14:tracePt t="164281" x="8085138" y="4826000"/>
          <p14:tracePt t="164295" x="8085138" y="4792663"/>
          <p14:tracePt t="164302" x="8085138" y="4767263"/>
          <p14:tracePt t="164307" x="8085138" y="4706938"/>
          <p14:tracePt t="164315" x="8085138" y="4648200"/>
          <p14:tracePt t="164322" x="8085138" y="4572000"/>
          <p14:tracePt t="164331" x="8069263" y="4478338"/>
          <p14:tracePt t="164337" x="8051800" y="4394200"/>
          <p14:tracePt t="164347" x="8026400" y="4284663"/>
          <p14:tracePt t="164353" x="7993063" y="4198938"/>
          <p14:tracePt t="164362" x="7975600" y="4122738"/>
          <p14:tracePt t="164370" x="7967663" y="4030663"/>
          <p14:tracePt t="164380" x="7932738" y="3970338"/>
          <p14:tracePt t="164385" x="7932738" y="3944938"/>
          <p14:tracePt t="164396" x="7907338" y="3903663"/>
          <p14:tracePt t="164401" x="7907338" y="3852863"/>
          <p14:tracePt t="164412" x="7891463" y="3827463"/>
          <p14:tracePt t="164417" x="7874000" y="3792538"/>
          <p14:tracePt t="164429" x="7856538" y="3776663"/>
          <p14:tracePt t="164434" x="7856538" y="3767138"/>
          <p14:tracePt t="164446" x="7840663" y="3751263"/>
          <p14:tracePt t="164457" x="7831138" y="3733800"/>
          <p14:tracePt t="164465" x="7831138" y="3716338"/>
          <p14:tracePt t="164481" x="7815263" y="3708400"/>
          <p14:tracePt t="164497" x="7797800" y="3690938"/>
          <p14:tracePt t="164521" x="7780338" y="3675063"/>
          <p14:tracePt t="164545" x="7772400" y="3657600"/>
          <p14:tracePt t="164554" x="7754938" y="3657600"/>
          <p14:tracePt t="164563" x="7739063" y="3657600"/>
          <p14:tracePt t="164570" x="7721600" y="3649663"/>
          <p14:tracePt t="164580" x="7713663" y="3632200"/>
          <p14:tracePt t="164586" x="7696200" y="3632200"/>
          <p14:tracePt t="164593" x="7678738" y="3614738"/>
          <p14:tracePt t="164602" x="7662863" y="3614738"/>
          <p14:tracePt t="164610" x="7653338" y="3598863"/>
          <p14:tracePt t="164618" x="7637463" y="3598863"/>
          <p14:tracePt t="164633" x="7620000" y="3598863"/>
          <p14:tracePt t="164641" x="7602538" y="3598863"/>
          <p14:tracePt t="164657" x="7586663" y="3598863"/>
          <p14:tracePt t="164681" x="7577138" y="3598863"/>
          <p14:tracePt t="164722" x="7577138" y="3614738"/>
          <p14:tracePt t="164746" x="7577138" y="3632200"/>
          <p14:tracePt t="164754" x="7577138" y="3649663"/>
          <p14:tracePt t="164763" x="7586663" y="3657600"/>
          <p14:tracePt t="164770" x="7602538" y="3675063"/>
          <p14:tracePt t="164780" x="7637463" y="3690938"/>
          <p14:tracePt t="164787" x="7662863" y="3708400"/>
          <p14:tracePt t="164794" x="7678738" y="3716338"/>
          <p14:tracePt t="164802" x="7713663" y="3733800"/>
          <p14:tracePt t="164810" x="7721600" y="3733800"/>
          <p14:tracePt t="164819" x="7739063" y="3751263"/>
          <p14:tracePt t="164826" x="7772400" y="3767138"/>
          <p14:tracePt t="164834" x="7780338" y="3767138"/>
          <p14:tracePt t="164842" x="7797800" y="3776663"/>
          <p14:tracePt t="164854" x="7815263" y="3776663"/>
          <p14:tracePt t="164858" x="7815263" y="3792538"/>
          <p14:tracePt t="164866" x="7831138" y="3792538"/>
          <p14:tracePt t="164874" x="7840663" y="3792538"/>
          <p14:tracePt t="164882" x="7840663" y="3810000"/>
          <p14:tracePt t="164890" x="7856538" y="3810000"/>
          <p14:tracePt t="164898" x="7856538" y="3827463"/>
          <p14:tracePt t="164906" x="7874000" y="3827463"/>
          <p14:tracePt t="164916" x="7874000" y="3843338"/>
          <p14:tracePt t="164922" x="7907338" y="3852863"/>
          <p14:tracePt t="164931" x="7907338" y="3868738"/>
          <p14:tracePt t="164938" x="7916863" y="3886200"/>
          <p14:tracePt t="164947" x="7932738" y="3903663"/>
          <p14:tracePt t="164956" x="7967663" y="3929063"/>
          <p14:tracePt t="164964" x="7975600" y="3944938"/>
          <p14:tracePt t="164970" x="7993063" y="3970338"/>
          <p14:tracePt t="164980" x="8008938" y="3987800"/>
          <p14:tracePt t="164989" x="8034338" y="4021138"/>
          <p14:tracePt t="164995" x="8069263" y="4046538"/>
          <p14:tracePt t="165003" x="8094663" y="4097338"/>
          <p14:tracePt t="165012" x="8128000" y="4122738"/>
          <p14:tracePt t="165021" x="8161338" y="4165600"/>
          <p14:tracePt t="165029" x="8204200" y="4216400"/>
          <p14:tracePt t="165034" x="8247063" y="4275138"/>
          <p14:tracePt t="165046" x="8288338" y="4300538"/>
          <p14:tracePt t="165051" x="8339138" y="4351338"/>
          <p14:tracePt t="165062" x="8348663" y="4360863"/>
          <p14:tracePt t="165066" x="8399463" y="4411663"/>
          <p14:tracePt t="165079" x="8415338" y="4419600"/>
          <p14:tracePt t="165084" x="8440738" y="4437063"/>
          <p14:tracePt t="165096" x="8458200" y="4452938"/>
          <p14:tracePt t="165101" x="8475663" y="4452938"/>
          <p14:tracePt t="165112" x="8475663" y="4470400"/>
          <p14:tracePt t="165117" x="8483600" y="4470400"/>
          <p14:tracePt t="165130" x="8483600" y="4478338"/>
          <p14:tracePt t="166232" x="8458200" y="4478338"/>
          <p14:tracePt t="166240" x="8424863" y="4470400"/>
          <p14:tracePt t="166251" x="8399463" y="4452938"/>
          <p14:tracePt t="166259" x="8339138" y="4437063"/>
          <p14:tracePt t="166265" x="8288338" y="4411663"/>
          <p14:tracePt t="166272" x="8247063" y="4394200"/>
          <p14:tracePt t="166286" x="8221663" y="4376738"/>
          <p14:tracePt t="166294" x="8145463" y="4351338"/>
          <p14:tracePt t="166299" x="8128000" y="4335463"/>
          <p14:tracePt t="166305" x="8085138" y="4318000"/>
          <p14:tracePt t="166315" x="8051800" y="4300538"/>
          <p14:tracePt t="166323" x="8026400" y="4300538"/>
          <p14:tracePt t="166330" x="7993063" y="4284663"/>
          <p14:tracePt t="166337" x="7967663" y="4284663"/>
          <p14:tracePt t="166347" x="7950200" y="4275138"/>
          <p14:tracePt t="166356" x="7916863" y="4275138"/>
          <p14:tracePt t="166363" x="7907338" y="4275138"/>
          <p14:tracePt t="166369" x="7891463" y="4259263"/>
          <p14:tracePt t="166380" x="7874000" y="4259263"/>
          <p14:tracePt t="166384" x="7874000" y="4241800"/>
          <p14:tracePt t="166397" x="7856538" y="4241800"/>
          <p14:tracePt t="166400" x="7840663" y="4241800"/>
          <p14:tracePt t="166413" x="7831138" y="4224338"/>
          <p14:tracePt t="166425" x="7815263" y="4224338"/>
          <p14:tracePt t="166432" x="7815263" y="4216400"/>
          <p14:tracePt t="166440" x="7797800" y="4216400"/>
          <p14:tracePt t="166457" x="7780338" y="4216400"/>
          <p14:tracePt t="166464" x="7772400" y="4216400"/>
          <p14:tracePt t="166472" x="7754938" y="4198938"/>
          <p14:tracePt t="166483" x="7739063" y="4198938"/>
          <p14:tracePt t="166490" x="7713663" y="4183063"/>
          <p14:tracePt t="166504" x="7678738" y="4165600"/>
          <p14:tracePt t="166514" x="7653338" y="4157663"/>
          <p14:tracePt t="166530" x="7620000" y="4140200"/>
          <p14:tracePt t="166536" x="7602538" y="4122738"/>
          <p14:tracePt t="166544" x="7586663" y="4106863"/>
          <p14:tracePt t="166561" x="7561263" y="4106863"/>
          <p14:tracePt t="166563" x="7543800" y="4097338"/>
          <p14:tracePt t="166572" x="7526338" y="4081463"/>
          <p14:tracePt t="166577" x="7518400" y="4081463"/>
          <p14:tracePt t="166588" x="7518400" y="4064000"/>
          <p14:tracePt t="166598" x="7500938" y="4064000"/>
          <p14:tracePt t="166608" x="7485063" y="4046538"/>
          <p14:tracePt t="166632" x="7485063" y="4030663"/>
          <p14:tracePt t="166641" x="7467600" y="4030663"/>
          <p14:tracePt t="166769" x="7467600" y="4046538"/>
          <p14:tracePt t="166777" x="7467600" y="4064000"/>
          <p14:tracePt t="166793" x="7485063" y="4081463"/>
          <p14:tracePt t="166801" x="7485063" y="4097338"/>
          <p14:tracePt t="166809" x="7500938" y="4106863"/>
          <p14:tracePt t="166820" x="7518400" y="4122738"/>
          <p14:tracePt t="166828" x="7526338" y="4140200"/>
          <p14:tracePt t="166833" x="7543800" y="4165600"/>
          <p14:tracePt t="166842" x="7561263" y="4183063"/>
          <p14:tracePt t="166852" x="7577138" y="4216400"/>
          <p14:tracePt t="166860" x="7602538" y="4241800"/>
          <p14:tracePt t="166865" x="7637463" y="4284663"/>
          <p14:tracePt t="166873" x="7662863" y="4318000"/>
          <p14:tracePt t="166883" x="7713663" y="4360863"/>
          <p14:tracePt t="166893" x="7739063" y="4411663"/>
          <p14:tracePt t="166899" x="7780338" y="4452938"/>
          <p14:tracePt t="166906" x="7815263" y="4478338"/>
          <p14:tracePt t="166914" x="7840663" y="4513263"/>
          <p14:tracePt t="166922" x="7856538" y="4538663"/>
          <p14:tracePt t="166931" x="7891463" y="4554538"/>
          <p14:tracePt t="166937" x="7916863" y="4572000"/>
          <p14:tracePt t="166947" x="7932738" y="4589463"/>
          <p14:tracePt t="166953" x="7950200" y="4605338"/>
          <p14:tracePt t="166964" x="7967663" y="4605338"/>
          <p14:tracePt t="166970" x="7975600" y="4614863"/>
          <p14:tracePt t="166985" x="7993063" y="4614863"/>
          <p14:tracePt t="167009" x="8008938" y="4630738"/>
          <p14:tracePt t="167025" x="8026400" y="4630738"/>
          <p14:tracePt t="167041" x="8034338" y="4630738"/>
          <p14:tracePt t="167051" x="8034338" y="4648200"/>
          <p14:tracePt t="167065" x="8051800" y="4648200"/>
          <p14:tracePt t="167073" x="8051800" y="4665663"/>
          <p14:tracePt t="167170" x="8034338" y="4648200"/>
          <p14:tracePt t="167178" x="8026400" y="4630738"/>
          <p14:tracePt t="167186" x="7993063" y="4614863"/>
          <p14:tracePt t="167194" x="7975600" y="4589463"/>
          <p14:tracePt t="167203" x="7950200" y="4554538"/>
          <p14:tracePt t="167210" x="7916863" y="4513263"/>
          <p14:tracePt t="167219" x="7874000" y="4470400"/>
          <p14:tracePt t="167226" x="7840663" y="4419600"/>
          <p14:tracePt t="167233" x="7797800" y="4351338"/>
          <p14:tracePt t="167242" x="7754938" y="4300538"/>
          <p14:tracePt t="167252" x="7721600" y="4259263"/>
          <p14:tracePt t="167261" x="7713663" y="4241800"/>
          <p14:tracePt t="167266" x="7678738" y="4198938"/>
          <p14:tracePt t="167274" x="7653338" y="4183063"/>
          <p14:tracePt t="167285" x="7637463" y="4157663"/>
          <p14:tracePt t="167292" x="7620000" y="4140200"/>
          <p14:tracePt t="167298" x="7602538" y="4122738"/>
          <p14:tracePt t="167306" x="7586663" y="4122738"/>
          <p14:tracePt t="167318" x="7577138" y="4106863"/>
          <p14:tracePt t="167323" x="7561263" y="4106863"/>
          <p14:tracePt t="167332" x="7561263" y="4097338"/>
          <p14:tracePt t="167348" x="7543800" y="4097338"/>
          <p14:tracePt t="167363" x="7543800" y="4081463"/>
          <p14:tracePt t="167482" x="7561263" y="4097338"/>
          <p14:tracePt t="167490" x="7577138" y="4106863"/>
          <p14:tracePt t="167498" x="7602538" y="4122738"/>
          <p14:tracePt t="167506" x="7637463" y="4157663"/>
          <p14:tracePt t="167516" x="7662863" y="4165600"/>
          <p14:tracePt t="167525" x="7713663" y="4198938"/>
          <p14:tracePt t="167532" x="7754938" y="4224338"/>
          <p14:tracePt t="167539" x="7780338" y="4241800"/>
          <p14:tracePt t="167551" x="7815263" y="4275138"/>
          <p14:tracePt t="167559" x="7831138" y="4275138"/>
          <p14:tracePt t="167566" x="7856538" y="4284663"/>
          <p14:tracePt t="167572" x="7891463" y="4300538"/>
          <p14:tracePt t="167583" x="7907338" y="4318000"/>
          <p14:tracePt t="167588" x="7916863" y="4335463"/>
          <p14:tracePt t="167596" x="7932738" y="4335463"/>
          <p14:tracePt t="167602" x="7950200" y="4351338"/>
          <p14:tracePt t="167615" x="7967663" y="4351338"/>
          <p14:tracePt t="167620" x="7967663" y="4360863"/>
          <p14:tracePt t="167634" x="7975600" y="4376738"/>
          <p14:tracePt t="167650" x="7975600" y="4394200"/>
          <p14:tracePt t="167666" x="7993063" y="4411663"/>
          <p14:tracePt t="167698" x="7993063" y="4419600"/>
          <p14:tracePt t="167731" x="7975600" y="4419600"/>
          <p14:tracePt t="167739" x="7967663" y="4394200"/>
          <p14:tracePt t="167750" x="7932738" y="4376738"/>
          <p14:tracePt t="167755" x="7907338" y="4351338"/>
          <p14:tracePt t="167764" x="7856538" y="4318000"/>
          <p14:tracePt t="167771" x="7815263" y="4275138"/>
          <p14:tracePt t="167780" x="7772400" y="4241800"/>
          <p14:tracePt t="167788" x="7721600" y="4198938"/>
          <p14:tracePt t="167795" x="7662863" y="4157663"/>
          <p14:tracePt t="167803" x="7620000" y="4122738"/>
          <p14:tracePt t="167810" x="7602538" y="4106863"/>
          <p14:tracePt t="167821" x="7561263" y="4081463"/>
          <p14:tracePt t="167827" x="7526338" y="4064000"/>
          <p14:tracePt t="167835" x="7500938" y="4046538"/>
          <p14:tracePt t="167843" x="7485063" y="4030663"/>
          <p14:tracePt t="167854" x="7459663" y="4021138"/>
          <p14:tracePt t="167860" x="7442200" y="4005263"/>
          <p14:tracePt t="167867" x="7424738" y="4005263"/>
          <p14:tracePt t="167875" x="7408863" y="3987800"/>
          <p14:tracePt t="167884" x="7399338" y="3987800"/>
          <p14:tracePt t="167891" x="7383463" y="3987800"/>
          <p14:tracePt t="167907" x="7366000" y="3987800"/>
          <p14:tracePt t="167916" x="7366000" y="3970338"/>
          <p14:tracePt t="167964" x="7366000" y="3987800"/>
          <p14:tracePt t="167971" x="7383463" y="4021138"/>
          <p14:tracePt t="167980" x="7399338" y="4046538"/>
          <p14:tracePt t="167988" x="7459663" y="4106863"/>
          <p14:tracePt t="167998" x="7500938" y="4157663"/>
          <p14:tracePt t="168003" x="7561263" y="4216400"/>
          <p14:tracePt t="168011" x="7620000" y="4284663"/>
          <p14:tracePt t="168024" x="7653338" y="4335463"/>
          <p14:tracePt t="168028" x="7713663" y="4394200"/>
          <p14:tracePt t="168035" x="7721600" y="4411663"/>
          <p14:tracePt t="168043" x="7772400" y="4452938"/>
          <p14:tracePt t="168053" x="7797800" y="4478338"/>
          <p14:tracePt t="168063" x="7831138" y="4513263"/>
          <p14:tracePt t="168068" x="7840663" y="4529138"/>
          <p14:tracePt t="168075" x="7856538" y="4529138"/>
          <p14:tracePt t="168084" x="7856538" y="4538663"/>
          <p14:tracePt t="168099" x="7874000" y="4538663"/>
          <p14:tracePt t="168139" x="7874000" y="4554538"/>
          <p14:tracePt t="168150" x="7840663" y="4554538"/>
          <p14:tracePt t="168155" x="7739063" y="4589463"/>
          <p14:tracePt t="168164" x="7620000" y="4630738"/>
          <p14:tracePt t="168171" x="7442200" y="4673600"/>
          <p14:tracePt t="168181" x="7231063" y="4749800"/>
          <p14:tracePt t="168189" x="6977063" y="4808538"/>
          <p14:tracePt t="168197" x="6840538" y="4843463"/>
          <p14:tracePt t="168204" x="6604000" y="4902200"/>
          <p14:tracePt t="168212" x="6392863" y="4945063"/>
          <p14:tracePt t="168220" x="6172200" y="4960938"/>
          <p14:tracePt t="168231" x="6078538" y="4978400"/>
          <p14:tracePt t="168236" x="5900738" y="4986338"/>
          <p14:tracePt t="168246" x="5765800" y="5003800"/>
          <p14:tracePt t="168254" x="5646738" y="5003800"/>
          <p14:tracePt t="168262" x="5529263" y="5003800"/>
          <p14:tracePt t="168267" x="5435600" y="5003800"/>
          <p14:tracePt t="168280" x="5367338" y="5003800"/>
          <p14:tracePt t="168284" x="5351463" y="5003800"/>
          <p14:tracePt t="168296" x="5300663" y="5003800"/>
          <p14:tracePt t="168299" x="5257800" y="4986338"/>
          <p14:tracePt t="168313" x="5214938" y="4986338"/>
          <p14:tracePt t="168320" x="5173663" y="4978400"/>
          <p14:tracePt t="168329" x="5138738" y="4978400"/>
          <p14:tracePt t="168333" x="5122863" y="4978400"/>
          <p14:tracePt t="168347" x="5097463" y="4978400"/>
          <p14:tracePt t="168351" x="5062538" y="4978400"/>
          <p14:tracePt t="168363" x="5046663" y="4978400"/>
          <p14:tracePt t="168366" x="5037138" y="4978400"/>
          <p14:tracePt t="168383" x="5021263" y="4978400"/>
          <p14:tracePt t="168451" x="5003800" y="4978400"/>
          <p14:tracePt t="168460" x="4986338" y="4978400"/>
          <p14:tracePt t="168467" x="4986338" y="4960938"/>
          <p14:tracePt t="168476" x="4960938" y="4960938"/>
          <p14:tracePt t="168484" x="4927600" y="4927600"/>
          <p14:tracePt t="168493" x="4884738" y="4927600"/>
          <p14:tracePt t="168500" x="4843463" y="4919663"/>
          <p14:tracePt t="168508" x="4792663" y="4919663"/>
          <p14:tracePt t="168516" x="4724400" y="4919663"/>
          <p14:tracePt t="168524" x="4665663" y="4919663"/>
          <p14:tracePt t="168532" x="4614863" y="4919663"/>
          <p14:tracePt t="168540" x="4538663" y="4919663"/>
          <p14:tracePt t="168551" x="4495800" y="4919663"/>
          <p14:tracePt t="168559" x="4452938" y="4919663"/>
          <p14:tracePt t="168566" x="4411663" y="4927600"/>
          <p14:tracePt t="168574" x="4376738" y="4927600"/>
          <p14:tracePt t="168583" x="4351338" y="4945063"/>
          <p14:tracePt t="168589" x="4300538" y="4960938"/>
          <p14:tracePt t="168598" x="4284663" y="4960938"/>
          <p14:tracePt t="168604" x="4259263" y="4978400"/>
          <p14:tracePt t="168616" x="4224338" y="4978400"/>
          <p14:tracePt t="168621" x="4216400" y="4986338"/>
          <p14:tracePt t="168631" x="4183063" y="4986338"/>
          <p14:tracePt t="168637" x="4165600" y="4986338"/>
          <p14:tracePt t="168648" x="4140200" y="5003800"/>
          <p14:tracePt t="168655" x="4122738" y="5003800"/>
          <p14:tracePt t="168668" x="4106863" y="5003800"/>
          <p14:tracePt t="168676" x="4097338" y="5003800"/>
          <p14:tracePt t="168685" x="4097338" y="5021263"/>
          <p14:tracePt t="168789" x="4106863" y="5021263"/>
          <p14:tracePt t="168805" x="4122738" y="5021263"/>
          <p14:tracePt t="168813" x="4140200" y="5021263"/>
          <p14:tracePt t="168821" x="4157663" y="5021263"/>
          <p14:tracePt t="168830" x="4165600" y="5021263"/>
          <p14:tracePt t="168836" x="4198938" y="5021263"/>
          <p14:tracePt t="168845" x="4216400" y="5021263"/>
          <p14:tracePt t="168853" x="4224338" y="5021263"/>
          <p14:tracePt t="168860" x="4241800" y="5021263"/>
          <p14:tracePt t="168869" x="4275138" y="5037138"/>
          <p14:tracePt t="168876" x="4284663" y="5037138"/>
          <p14:tracePt t="168885" x="4300538" y="5037138"/>
          <p14:tracePt t="168901" x="4318000" y="5046663"/>
          <p14:tracePt t="168908" x="4335463" y="5046663"/>
          <p14:tracePt t="168917" x="4351338" y="5046663"/>
          <p14:tracePt t="168925" x="4360863" y="5046663"/>
          <p14:tracePt t="168932" x="4376738" y="5062538"/>
          <p14:tracePt t="168940" x="4394200" y="5062538"/>
          <p14:tracePt t="168952" x="4411663" y="5062538"/>
          <p14:tracePt t="168957" x="4419600" y="5080000"/>
          <p14:tracePt t="168973" x="4437063" y="5080000"/>
          <p14:tracePt t="168981" x="4452938" y="5080000"/>
          <p14:tracePt t="168998" x="4470400" y="5097463"/>
          <p14:tracePt t="169014" x="4478338" y="5097463"/>
          <p14:tracePt t="169022" x="4495800" y="5097463"/>
          <p14:tracePt t="169030" x="4495800" y="5113338"/>
          <p14:tracePt t="169037" x="4513263" y="5113338"/>
          <p14:tracePt t="169045" x="4529138" y="5113338"/>
          <p14:tracePt t="169053" x="4538663" y="5122863"/>
          <p14:tracePt t="169061" x="4572000" y="5122863"/>
          <p14:tracePt t="169069" x="4589463" y="5122863"/>
          <p14:tracePt t="169077" x="4605338" y="5138738"/>
          <p14:tracePt t="169086" x="4648200" y="5138738"/>
          <p14:tracePt t="169094" x="4665663" y="5138738"/>
          <p14:tracePt t="169101" x="4691063" y="5156200"/>
          <p14:tracePt t="169109" x="4706938" y="5156200"/>
          <p14:tracePt t="169119" x="4732338" y="5156200"/>
          <p14:tracePt t="169126" x="4767263" y="5156200"/>
          <p14:tracePt t="169133" x="4826000" y="5173663"/>
          <p14:tracePt t="169141" x="4859338" y="5173663"/>
          <p14:tracePt t="169151" x="4902200" y="5173663"/>
          <p14:tracePt t="169159" x="4927600" y="5181600"/>
          <p14:tracePt t="169165" x="4978400" y="5181600"/>
          <p14:tracePt t="169173" x="5021263" y="5181600"/>
          <p14:tracePt t="169182" x="5046663" y="5181600"/>
          <p14:tracePt t="169191" x="5113338" y="5199063"/>
          <p14:tracePt t="169198" x="5122863" y="5199063"/>
          <p14:tracePt t="169206" x="5199063" y="5214938"/>
          <p14:tracePt t="169214" x="5214938" y="5214938"/>
          <p14:tracePt t="169222" x="5257800" y="5232400"/>
          <p14:tracePt t="169231" x="5291138" y="5232400"/>
          <p14:tracePt t="169238" x="5351463" y="5232400"/>
          <p14:tracePt t="169248" x="5367338" y="5232400"/>
          <p14:tracePt t="169254" x="5410200" y="5232400"/>
          <p14:tracePt t="169264" x="5453063" y="5240338"/>
          <p14:tracePt t="169270" x="5494338" y="5240338"/>
          <p14:tracePt t="169280" x="5529263" y="5240338"/>
          <p14:tracePt t="169286" x="5554663" y="5257800"/>
          <p14:tracePt t="169298" x="5588000" y="5257800"/>
          <p14:tracePt t="169301" x="5621338" y="5257800"/>
          <p14:tracePt t="169313" x="5646738" y="5257800"/>
          <p14:tracePt t="169320" x="5681663" y="5275263"/>
          <p14:tracePt t="169330" x="5689600" y="5275263"/>
          <p14:tracePt t="169334" x="5707063" y="5275263"/>
          <p14:tracePt t="169347" x="5722938" y="5291138"/>
          <p14:tracePt t="169360" x="5740400" y="5291138"/>
          <p14:tracePt t="169365" x="5740400" y="5300663"/>
          <p14:tracePt t="169382" x="5748338" y="5300663"/>
          <p14:tracePt t="169422" x="5748338" y="5316538"/>
          <p14:tracePt t="169541" x="5748338" y="5300663"/>
          <p14:tracePt t="169550" x="5722938" y="5291138"/>
          <p14:tracePt t="169559" x="5707063" y="5275263"/>
          <p14:tracePt t="169566" x="5646738" y="5232400"/>
          <p14:tracePt t="169574" x="5621338" y="5214938"/>
          <p14:tracePt t="169583" x="5554663" y="5173663"/>
          <p14:tracePt t="169590" x="5511800" y="5138738"/>
          <p14:tracePt t="169599" x="5435600" y="5113338"/>
          <p14:tracePt t="169606" x="5392738" y="5080000"/>
          <p14:tracePt t="169616" x="5367338" y="5062538"/>
          <p14:tracePt t="169622" x="5316538" y="5046663"/>
          <p14:tracePt t="169631" x="5257800" y="5021263"/>
          <p14:tracePt t="169638" x="5240338" y="5003800"/>
          <p14:tracePt t="169649" x="5214938" y="5003800"/>
          <p14:tracePt t="169654" x="5181600" y="4986338"/>
          <p14:tracePt t="169664" x="5156200" y="4978400"/>
          <p14:tracePt t="169671" x="5122863" y="4978400"/>
          <p14:tracePt t="169680" x="5113338" y="4960938"/>
          <p14:tracePt t="169690" x="5080000" y="4960938"/>
          <p14:tracePt t="169697" x="5062538" y="4945063"/>
          <p14:tracePt t="169702" x="5037138" y="4945063"/>
          <p14:tracePt t="169713" x="5021263" y="4945063"/>
          <p14:tracePt t="169722" x="5003800" y="4927600"/>
          <p14:tracePt t="169734" x="4986338" y="4927600"/>
          <p14:tracePt t="169750" x="4978400" y="4919663"/>
          <p14:tracePt t="169806" x="4986338" y="4919663"/>
          <p14:tracePt t="169814" x="5037138" y="4919663"/>
          <p14:tracePt t="169822" x="5097463" y="4919663"/>
          <p14:tracePt t="169831" x="5181600" y="4919663"/>
          <p14:tracePt t="169838" x="5291138" y="4927600"/>
          <p14:tracePt t="169846" x="5410200" y="4945063"/>
          <p14:tracePt t="169854" x="5570538" y="4960938"/>
          <p14:tracePt t="169864" x="5646738" y="4978400"/>
          <p14:tracePt t="169871" x="5900738" y="4986338"/>
          <p14:tracePt t="169880" x="6053138" y="4986338"/>
          <p14:tracePt t="169887" x="6197600" y="4986338"/>
          <p14:tracePt t="169897" x="6350000" y="4986338"/>
          <p14:tracePt t="169903" x="6469063" y="4960938"/>
          <p14:tracePt t="169913" x="6604000" y="4927600"/>
          <p14:tracePt t="169921" x="6662738" y="4902200"/>
          <p14:tracePt t="169931" x="6738938" y="4868863"/>
          <p14:tracePt t="169935" x="6824663" y="4826000"/>
          <p14:tracePt t="169946" x="6891338" y="4783138"/>
          <p14:tracePt t="169958" x="6959600" y="4732338"/>
          <p14:tracePt t="169959" x="7010400" y="4691063"/>
          <p14:tracePt t="169968" x="7053263" y="4648200"/>
          <p14:tracePt t="169974" x="7094538" y="4605338"/>
          <p14:tracePt t="169984" x="7112000" y="4538663"/>
          <p14:tracePt t="169991" x="7145338" y="4495800"/>
          <p14:tracePt t="170000" x="7145338" y="4470400"/>
          <p14:tracePt t="170007" x="7154863" y="4419600"/>
          <p14:tracePt t="170015" x="7170738" y="4376738"/>
          <p14:tracePt t="170023" x="7188200" y="4351338"/>
          <p14:tracePt t="170032" x="7188200" y="4335463"/>
          <p14:tracePt t="170038" x="7205663" y="4300538"/>
          <p14:tracePt t="170048" x="7205663" y="4284663"/>
          <p14:tracePt t="170054" x="7205663" y="4275138"/>
          <p14:tracePt t="170065" x="7205663" y="4259263"/>
          <p14:tracePt t="170071" x="7213600" y="4241800"/>
          <p14:tracePt t="170086" x="7213600" y="4224338"/>
          <p14:tracePt t="170095" x="7231063" y="4224338"/>
          <p14:tracePt t="170103" x="7231063" y="4216400"/>
          <p14:tracePt t="170119" x="7231063" y="4198938"/>
          <p14:tracePt t="170135" x="7231063" y="4183063"/>
          <p14:tracePt t="170223" x="7246938" y="4183063"/>
          <p14:tracePt t="170231" x="7246938" y="4165600"/>
          <p14:tracePt t="170239" x="7264400" y="4165600"/>
          <p14:tracePt t="170247" x="7272338" y="4165600"/>
          <p14:tracePt t="170255" x="7307263" y="4157663"/>
          <p14:tracePt t="170264" x="7323138" y="4157663"/>
          <p14:tracePt t="170271" x="7332663" y="4140200"/>
          <p14:tracePt t="170280" x="7348538" y="4140200"/>
          <p14:tracePt t="170288" x="7348538" y="4122738"/>
          <p14:tracePt t="170298" x="7366000" y="4122738"/>
          <p14:tracePt t="170304" x="7383463" y="4122738"/>
          <p14:tracePt t="170612" x="7408863" y="4122738"/>
          <p14:tracePt t="170619" x="7424738" y="4122738"/>
          <p14:tracePt t="170628" x="7442200" y="4122738"/>
          <p14:tracePt t="170636" x="7459663" y="4122738"/>
          <p14:tracePt t="170644" x="7485063" y="4122738"/>
          <p14:tracePt t="170652" x="7500938" y="4122738"/>
          <p14:tracePt t="170660" x="7518400" y="4122738"/>
          <p14:tracePt t="170668" x="7526338" y="4122738"/>
          <p14:tracePt t="170676" x="7543800" y="4122738"/>
          <p14:tracePt t="170684" x="7561263" y="4140200"/>
          <p14:tracePt t="170692" x="7586663" y="4157663"/>
          <p14:tracePt t="170700" x="7602538" y="4157663"/>
          <p14:tracePt t="170708" x="7620000" y="4165600"/>
          <p14:tracePt t="170715" x="7637463" y="4165600"/>
          <p14:tracePt t="170724" x="7637463" y="4183063"/>
          <p14:tracePt t="170731" x="7653338" y="4183063"/>
          <p14:tracePt t="170740" x="7662863" y="4198938"/>
          <p14:tracePt t="170764" x="7678738" y="4198938"/>
          <p14:tracePt t="170780" x="7696200" y="4216400"/>
          <p14:tracePt t="170812" x="7713663" y="4216400"/>
          <p14:tracePt t="170820" x="7713663" y="4224338"/>
          <p14:tracePt t="170844" x="7713663" y="4241800"/>
          <p14:tracePt t="170853" x="7721600" y="4241800"/>
          <p14:tracePt t="170860" x="7721600" y="4259263"/>
          <p14:tracePt t="170868" x="7739063" y="4284663"/>
          <p14:tracePt t="170876" x="7754938" y="4300538"/>
          <p14:tracePt t="170885" x="7780338" y="4318000"/>
          <p14:tracePt t="170893" x="7797800" y="4351338"/>
          <p14:tracePt t="170900" x="7815263" y="4360863"/>
          <p14:tracePt t="170908" x="7840663" y="4394200"/>
          <p14:tracePt t="170917" x="7874000" y="4419600"/>
          <p14:tracePt t="170925" x="7907338" y="4452938"/>
          <p14:tracePt t="170932" x="7916863" y="4452938"/>
          <p14:tracePt t="170940" x="7932738" y="4470400"/>
          <p14:tracePt t="170948" x="7950200" y="4495800"/>
          <p14:tracePt t="170956" x="7975600" y="4513263"/>
          <p14:tracePt t="170972" x="7993063" y="4529138"/>
          <p14:tracePt t="170988" x="7993063" y="4538663"/>
          <p14:tracePt t="170997" x="8008938" y="4538663"/>
          <p14:tracePt t="171277" x="7993063" y="4529138"/>
          <p14:tracePt t="171285" x="7967663" y="4513263"/>
          <p14:tracePt t="171294" x="7932738" y="4495800"/>
          <p14:tracePt t="171301" x="7907338" y="4470400"/>
          <p14:tracePt t="171308" x="7874000" y="4419600"/>
          <p14:tracePt t="171318" x="7831138" y="4411663"/>
          <p14:tracePt t="171326" x="7797800" y="4376738"/>
          <p14:tracePt t="171333" x="7772400" y="4360863"/>
          <p14:tracePt t="171341" x="7721600" y="4335463"/>
          <p14:tracePt t="171349" x="7713663" y="4300538"/>
          <p14:tracePt t="171358" x="7678738" y="4284663"/>
          <p14:tracePt t="171365" x="7662863" y="4275138"/>
          <p14:tracePt t="171373" x="7637463" y="4275138"/>
          <p14:tracePt t="171389" x="7620000" y="4275138"/>
          <p14:tracePt t="171398" x="7620000" y="4259263"/>
          <p14:tracePt t="171414" x="7602538" y="4259263"/>
          <p14:tracePt t="171485" x="7586663" y="4241800"/>
          <p14:tracePt t="171494" x="7577138" y="4241800"/>
          <p14:tracePt t="171501" x="7561263" y="4224338"/>
          <p14:tracePt t="171509" x="7526338" y="4224338"/>
          <p14:tracePt t="171518" x="7518400" y="4216400"/>
          <p14:tracePt t="171526" x="7485063" y="4198938"/>
          <p14:tracePt t="171534" x="7467600" y="4198938"/>
          <p14:tracePt t="171541" x="7442200" y="4183063"/>
          <p14:tracePt t="171551" x="7408863" y="4165600"/>
          <p14:tracePt t="171565" x="7383463" y="4157663"/>
          <p14:tracePt t="171568" x="7366000" y="4157663"/>
          <p14:tracePt t="171574" x="7348538" y="4140200"/>
          <p14:tracePt t="171581" x="7332663" y="4140200"/>
          <p14:tracePt t="171589" x="7323138" y="4140200"/>
          <p14:tracePt t="171598" x="7323138" y="4122738"/>
          <p14:tracePt t="171605" x="7307263" y="4122738"/>
          <p14:tracePt t="171621" x="7289800" y="4122738"/>
          <p14:tracePt t="171637" x="7272338" y="4106863"/>
          <p14:tracePt t="171662" x="7264400" y="4106863"/>
          <p14:tracePt t="171702" x="7246938" y="4106863"/>
          <p14:tracePt t="171718" x="7246938" y="4097338"/>
          <p14:tracePt t="171789" x="7264400" y="4097338"/>
          <p14:tracePt t="171821" x="7272338" y="4097338"/>
          <p14:tracePt t="171846" x="7289800" y="4097338"/>
          <p14:tracePt t="172014" x="7289800" y="4106863"/>
          <p14:tracePt t="172022" x="7307263" y="4122738"/>
          <p14:tracePt t="172031" x="7323138" y="4140200"/>
          <p14:tracePt t="172038" x="7332663" y="4165600"/>
          <p14:tracePt t="172047" x="7348538" y="4183063"/>
          <p14:tracePt t="172055" x="7366000" y="4198938"/>
          <p14:tracePt t="172064" x="7383463" y="4224338"/>
          <p14:tracePt t="172071" x="7399338" y="4241800"/>
          <p14:tracePt t="172078" x="7408863" y="4259263"/>
          <p14:tracePt t="172088" x="7424738" y="4259263"/>
          <p14:tracePt t="172097" x="7442200" y="4275138"/>
          <p14:tracePt t="172103" x="7442200" y="4284663"/>
          <p14:tracePt t="172120" x="7459663" y="4284663"/>
          <p14:tracePt t="172134" x="7467600" y="4284663"/>
          <p14:tracePt t="172150" x="7467600" y="4300538"/>
          <p14:tracePt t="172166" x="7485063" y="4300538"/>
          <p14:tracePt t="172182" x="7500938" y="4300538"/>
          <p14:tracePt t="172198" x="7518400" y="4300538"/>
          <p14:tracePt t="172222" x="7526338" y="4300538"/>
          <p14:tracePt t="172231" x="7526338" y="4318000"/>
          <p14:tracePt t="172238" x="7543800" y="4318000"/>
          <p14:tracePt t="172248" x="7561263" y="4318000"/>
          <p14:tracePt t="172255" x="7577138" y="4335463"/>
          <p14:tracePt t="172264" x="7586663" y="4351338"/>
          <p14:tracePt t="172271" x="7602538" y="4360863"/>
          <p14:tracePt t="172279" x="7620000" y="4394200"/>
          <p14:tracePt t="172287" x="7653338" y="4411663"/>
          <p14:tracePt t="172297" x="7662863" y="4419600"/>
          <p14:tracePt t="172303" x="7696200" y="4470400"/>
          <p14:tracePt t="172311" x="7713663" y="4478338"/>
          <p14:tracePt t="172320" x="7739063" y="4495800"/>
          <p14:tracePt t="172328" x="7772400" y="4513263"/>
          <p14:tracePt t="172336" x="7780338" y="4529138"/>
          <p14:tracePt t="172342" x="7797800" y="4538663"/>
          <p14:tracePt t="172351" x="7815263" y="4554538"/>
          <p14:tracePt t="172361" x="7831138" y="4554538"/>
          <p14:tracePt t="172366" x="7831138" y="4572000"/>
          <p14:tracePt t="172382" x="7840663" y="4572000"/>
          <p14:tracePt t="172431" x="7840663" y="4589463"/>
          <p14:tracePt t="172439" x="7856538" y="4589463"/>
          <p14:tracePt t="172511" x="7856538" y="4605338"/>
          <p14:tracePt t="172519" x="7874000" y="4605338"/>
          <p14:tracePt t="172542" x="7874000" y="4614863"/>
          <p14:tracePt t="172551" x="7891463" y="4614863"/>
          <p14:tracePt t="173000" x="7891463" y="4630738"/>
          <p14:tracePt t="173008" x="7891463" y="4648200"/>
          <p14:tracePt t="173015" x="7891463" y="4665663"/>
          <p14:tracePt t="173024" x="7891463" y="4673600"/>
          <p14:tracePt t="173040" x="7907338" y="4691063"/>
          <p14:tracePt t="173048" x="7907338" y="4706938"/>
          <p14:tracePt t="173056" x="7907338" y="4724400"/>
          <p14:tracePt t="173065" x="7916863" y="4724400"/>
          <p14:tracePt t="173087" x="7916863" y="4732338"/>
          <p14:tracePt t="173160" x="7907338" y="4732338"/>
          <p14:tracePt t="173176" x="7907338" y="4724400"/>
          <p14:tracePt t="173354" x="7907338" y="4732338"/>
          <p14:tracePt t="173368" x="7891463" y="4749800"/>
          <p14:tracePt t="173386" x="7891463" y="4767263"/>
          <p14:tracePt t="173393" x="7874000" y="4767263"/>
          <p14:tracePt t="173400" x="7874000" y="4783138"/>
          <p14:tracePt t="173409" x="7856538" y="4783138"/>
          <p14:tracePt t="173416" x="7856538" y="4792663"/>
          <p14:tracePt t="173426" x="7840663" y="4792663"/>
          <p14:tracePt t="173440" x="7831138" y="4808538"/>
          <p14:tracePt t="173465" x="7815263" y="4808538"/>
          <p14:tracePt t="173473" x="7815263" y="4826000"/>
          <p14:tracePt t="173489" x="7797800" y="4843463"/>
          <p14:tracePt t="173505" x="7780338" y="4859338"/>
          <p14:tracePt t="173514" x="7780338" y="4868863"/>
          <p14:tracePt t="173521" x="7772400" y="4868863"/>
          <p14:tracePt t="173530" x="7772400" y="4884738"/>
          <p14:tracePt t="173537" x="7754938" y="4902200"/>
          <p14:tracePt t="173544" x="7739063" y="4919663"/>
          <p14:tracePt t="173555" x="7721600" y="4927600"/>
          <p14:tracePt t="173561" x="7713663" y="4945063"/>
          <p14:tracePt t="173572" x="7696200" y="4945063"/>
          <p14:tracePt t="173576" x="7678738" y="4960938"/>
          <p14:tracePt t="173584" x="7662863" y="4978400"/>
          <p14:tracePt t="173595" x="7653338" y="4986338"/>
          <p14:tracePt t="173600" x="7637463" y="5003800"/>
          <p14:tracePt t="173609" x="7620000" y="5003800"/>
          <p14:tracePt t="173617" x="7602538" y="5021263"/>
          <p14:tracePt t="173625" x="7586663" y="5021263"/>
          <p14:tracePt t="173632" x="7577138" y="5021263"/>
          <p14:tracePt t="173641" x="7577138" y="5037138"/>
          <p14:tracePt t="173649" x="7561263" y="5037138"/>
          <p14:tracePt t="173673" x="7543800" y="5037138"/>
          <p14:tracePt t="173713" x="7526338" y="5037138"/>
          <p14:tracePt t="173825" x="7518400" y="5037138"/>
          <p14:tracePt t="173833" x="7500938" y="5046663"/>
          <p14:tracePt t="173849" x="7485063" y="5046663"/>
          <p14:tracePt t="173858" x="7467600" y="5062538"/>
          <p14:tracePt t="173865" x="7459663" y="5062538"/>
          <p14:tracePt t="173873" x="7442200" y="5062538"/>
          <p14:tracePt t="173889" x="7424738" y="5080000"/>
          <p14:tracePt t="173905" x="7408863" y="5080000"/>
          <p14:tracePt t="173969" x="7399338" y="5080000"/>
          <p14:tracePt t="173986" x="7383463" y="5037138"/>
          <p14:tracePt t="173993" x="7348538" y="4986338"/>
          <p14:tracePt t="174001" x="7323138" y="4927600"/>
          <p14:tracePt t="174009" x="7289800" y="4843463"/>
          <p14:tracePt t="174017" x="7264400" y="4724400"/>
          <p14:tracePt t="174030" x="7213600" y="4589463"/>
          <p14:tracePt t="174037" x="7188200" y="4437063"/>
          <p14:tracePt t="174042" x="7170738" y="4360863"/>
          <p14:tracePt t="174049" x="7129463" y="4241800"/>
          <p14:tracePt t="174058" x="7129463" y="4198938"/>
          <p14:tracePt t="174065" x="7094538" y="4140200"/>
          <p14:tracePt t="174074" x="7094538" y="4097338"/>
          <p14:tracePt t="174081" x="7078663" y="4046538"/>
          <p14:tracePt t="174089" x="7078663" y="4030663"/>
          <p14:tracePt t="174106" x="7078663" y="4021138"/>
          <p14:tracePt t="174131" x="7078663" y="4005263"/>
          <p14:tracePt t="174166" x="7078663" y="3987800"/>
          <p14:tracePt t="174170" x="7078663" y="3970338"/>
          <p14:tracePt t="174188" x="7069138" y="3962400"/>
          <p14:tracePt t="174197" x="7069138" y="3944938"/>
          <p14:tracePt t="174202" x="7069138" y="3929063"/>
          <p14:tracePt t="174210" x="7069138" y="3911600"/>
          <p14:tracePt t="174218" x="7053263" y="3903663"/>
          <p14:tracePt t="174226" x="7053263" y="3868738"/>
          <p14:tracePt t="174235" x="7053263" y="3843338"/>
          <p14:tracePt t="174242" x="7053263" y="3810000"/>
          <p14:tracePt t="174250" x="7053263" y="3776663"/>
          <p14:tracePt t="174259" x="7053263" y="3733800"/>
          <p14:tracePt t="174266" x="7053263" y="3690938"/>
          <p14:tracePt t="174274" x="7053263" y="3657600"/>
          <p14:tracePt t="174282" x="7053263" y="3614738"/>
          <p14:tracePt t="174290" x="7053263" y="3573463"/>
          <p14:tracePt t="174298" x="7053263" y="3522663"/>
          <p14:tracePt t="174306" x="7053263" y="3497263"/>
          <p14:tracePt t="174316" x="7053263" y="3462338"/>
          <p14:tracePt t="174326" x="7053263" y="3436938"/>
          <p14:tracePt t="174332" x="7053263" y="3403600"/>
          <p14:tracePt t="174340" x="7053263" y="3378200"/>
          <p14:tracePt t="174348" x="7053263" y="3360738"/>
          <p14:tracePt t="174357" x="7053263" y="3344863"/>
          <p14:tracePt t="174365" x="7053263" y="3335338"/>
          <p14:tracePt t="174378" x="7053263" y="3319463"/>
          <p14:tracePt t="174450" x="7053263" y="3344863"/>
          <p14:tracePt t="174458" x="7053263" y="3378200"/>
          <p14:tracePt t="174466" x="7053263" y="3421063"/>
          <p14:tracePt t="174474" x="7053263" y="3479800"/>
          <p14:tracePt t="174482" x="7053263" y="3556000"/>
          <p14:tracePt t="174490" x="7053263" y="3657600"/>
          <p14:tracePt t="174500" x="7053263" y="3767138"/>
          <p14:tracePt t="174506" x="7053263" y="3868738"/>
          <p14:tracePt t="174514" x="7053263" y="3962400"/>
          <p14:tracePt t="174523" x="7069138" y="4064000"/>
          <p14:tracePt t="174532" x="7069138" y="4165600"/>
          <p14:tracePt t="174538" x="7069138" y="4259263"/>
          <p14:tracePt t="174547" x="7069138" y="4351338"/>
          <p14:tracePt t="174556" x="7078663" y="4376738"/>
          <p14:tracePt t="174568" x="7078663" y="4437063"/>
          <p14:tracePt t="174577" x="7078663" y="4495800"/>
          <p14:tracePt t="174580" x="7078663" y="4538663"/>
          <p14:tracePt t="174587" x="7094538" y="4572000"/>
          <p14:tracePt t="174597" x="7094538" y="4605338"/>
          <p14:tracePt t="174603" x="7094538" y="4630738"/>
          <p14:tracePt t="174611" x="7094538" y="4648200"/>
          <p14:tracePt t="174619" x="7094538" y="4673600"/>
          <p14:tracePt t="174627" x="7112000" y="4691063"/>
          <p14:tracePt t="174635" x="7112000" y="4724400"/>
          <p14:tracePt t="174642" x="7112000" y="4732338"/>
          <p14:tracePt t="174651" x="7112000" y="4749800"/>
          <p14:tracePt t="174659" x="7129463" y="4783138"/>
          <p14:tracePt t="174668" x="7129463" y="4826000"/>
          <p14:tracePt t="174674" x="7145338" y="4843463"/>
          <p14:tracePt t="174683" x="7145338" y="4868863"/>
          <p14:tracePt t="174691" x="7154863" y="4902200"/>
          <p14:tracePt t="174702" x="7154863" y="4960938"/>
          <p14:tracePt t="174707" x="7170738" y="4978400"/>
          <p14:tracePt t="174715" x="7170738" y="5003800"/>
          <p14:tracePt t="174725" x="7188200" y="5021263"/>
          <p14:tracePt t="174734" x="7188200" y="5046663"/>
          <p14:tracePt t="174739" x="7188200" y="5062538"/>
          <p14:tracePt t="174747" x="7205663" y="5080000"/>
          <p14:tracePt t="174755" x="7205663" y="5097463"/>
          <p14:tracePt t="174764" x="7205663" y="5113338"/>
          <p14:tracePt t="174780" x="7205663" y="5122863"/>
          <p14:tracePt t="174787" x="7205663" y="5138738"/>
          <p14:tracePt t="174795" x="7205663" y="5156200"/>
          <p14:tracePt t="174803" x="7205663" y="5181600"/>
          <p14:tracePt t="174811" x="7205663" y="5232400"/>
          <p14:tracePt t="174819" x="7205663" y="5275263"/>
          <p14:tracePt t="174826" x="7205663" y="5300663"/>
          <p14:tracePt t="174835" x="7205663" y="5351463"/>
          <p14:tracePt t="174843" x="7205663" y="5376863"/>
          <p14:tracePt t="174851" x="7205663" y="5427663"/>
          <p14:tracePt t="174859" x="7205663" y="5453063"/>
          <p14:tracePt t="174867" x="7205663" y="5468938"/>
          <p14:tracePt t="174875" x="7213600" y="5486400"/>
          <p14:tracePt t="174883" x="7213600" y="5494338"/>
          <p14:tracePt t="174907" x="7213600" y="5511800"/>
          <p14:tracePt t="174932" x="7231063" y="5511800"/>
          <p14:tracePt t="175051" x="7231063" y="5494338"/>
          <p14:tracePt t="175067" x="7231063" y="5486400"/>
          <p14:tracePt t="175075" x="7231063" y="5468938"/>
          <p14:tracePt t="175083" x="7213600" y="5453063"/>
          <p14:tracePt t="175091" x="7213600" y="5427663"/>
          <p14:tracePt t="175099" x="7213600" y="5376863"/>
          <p14:tracePt t="175107" x="7205663" y="5351463"/>
          <p14:tracePt t="175115" x="7205663" y="5300663"/>
          <p14:tracePt t="175123" x="7205663" y="5291138"/>
          <p14:tracePt t="175134" x="7188200" y="5240338"/>
          <p14:tracePt t="175140" x="7188200" y="5214938"/>
          <p14:tracePt t="175147" x="7170738" y="5199063"/>
          <p14:tracePt t="175155" x="7170738" y="5181600"/>
          <p14:tracePt t="175165" x="7170738" y="5173663"/>
          <p14:tracePt t="175171" x="7170738" y="5156200"/>
          <p14:tracePt t="175180" x="7154863" y="5156200"/>
          <p14:tracePt t="175212" x="7154863" y="5138738"/>
          <p14:tracePt t="175259" x="7154863" y="5122863"/>
          <p14:tracePt t="175283" x="7154863" y="5113338"/>
          <p14:tracePt t="175444" x="7170738" y="5113338"/>
          <p14:tracePt t="175452" x="7188200" y="5113338"/>
          <p14:tracePt t="175460" x="7205663" y="5122863"/>
          <p14:tracePt t="175468" x="7231063" y="5122863"/>
          <p14:tracePt t="175476" x="7246938" y="5122863"/>
          <p14:tracePt t="175484" x="7272338" y="5138738"/>
          <p14:tracePt t="175502" x="7289800" y="5138738"/>
          <p14:tracePt t="175509" x="7307263" y="5138738"/>
          <p14:tracePt t="175516" x="7323138" y="5138738"/>
          <p14:tracePt t="175539" x="7332663" y="5138738"/>
          <p14:tracePt t="177728" x="7332663" y="5113338"/>
          <p14:tracePt t="177736" x="7332663" y="5097463"/>
          <p14:tracePt t="177744" x="7332663" y="5080000"/>
          <p14:tracePt t="177752" x="7323138" y="5062538"/>
          <p14:tracePt t="177760" x="7323138" y="5046663"/>
          <p14:tracePt t="177768" x="7323138" y="5037138"/>
          <p14:tracePt t="177776" x="7307263" y="5021263"/>
          <p14:tracePt t="177784" x="7307263" y="5003800"/>
          <p14:tracePt t="177792" x="7307263" y="4986338"/>
          <p14:tracePt t="177808" x="7307263" y="4978400"/>
          <p14:tracePt t="177824" x="7307263" y="4960938"/>
          <p14:tracePt t="177833" x="7307263" y="4945063"/>
          <p14:tracePt t="177840" x="7307263" y="4927600"/>
          <p14:tracePt t="177856" x="7307263" y="4919663"/>
          <p14:tracePt t="177866" x="7323138" y="4902200"/>
          <p14:tracePt t="177881" x="7323138" y="4884738"/>
          <p14:tracePt t="177888" x="7332663" y="4868863"/>
          <p14:tracePt t="177904" x="7332663" y="4859338"/>
          <p14:tracePt t="177914" x="7332663" y="4843463"/>
          <p14:tracePt t="177928" x="7332663" y="4826000"/>
          <p14:tracePt t="177938" x="7323138" y="4808538"/>
          <p14:tracePt t="177945" x="7323138" y="4792663"/>
          <p14:tracePt t="177953" x="7307263" y="4783138"/>
          <p14:tracePt t="177961" x="7289800" y="4767263"/>
          <p14:tracePt t="177969" x="7289800" y="4749800"/>
          <p14:tracePt t="177976" x="7272338" y="4724400"/>
          <p14:tracePt t="177984" x="7272338" y="4706938"/>
          <p14:tracePt t="177992" x="7264400" y="4673600"/>
          <p14:tracePt t="178000" x="7264400" y="4648200"/>
          <p14:tracePt t="178008" x="7264400" y="4605338"/>
          <p14:tracePt t="178017" x="7264400" y="4572000"/>
          <p14:tracePt t="178025" x="7264400" y="4554538"/>
          <p14:tracePt t="178033" x="7264400" y="4529138"/>
          <p14:tracePt t="178041" x="7264400" y="4495800"/>
          <p14:tracePt t="178048" x="7264400" y="4470400"/>
          <p14:tracePt t="178060" x="7264400" y="4452938"/>
          <p14:tracePt t="178068" x="7264400" y="4419600"/>
          <p14:tracePt t="178073" x="7264400" y="4411663"/>
          <p14:tracePt t="178081" x="7264400" y="4394200"/>
          <p14:tracePt t="178088" x="7264400" y="4376738"/>
          <p14:tracePt t="178099" x="7264400" y="4360863"/>
          <p14:tracePt t="178121" x="7264400" y="4351338"/>
          <p14:tracePt t="178169" x="7272338" y="4360863"/>
          <p14:tracePt t="178177" x="7272338" y="4376738"/>
          <p14:tracePt t="178185" x="7272338" y="4411663"/>
          <p14:tracePt t="178193" x="7289800" y="4437063"/>
          <p14:tracePt t="178202" x="7289800" y="4478338"/>
          <p14:tracePt t="178209" x="7289800" y="4529138"/>
          <p14:tracePt t="178216" x="7307263" y="4572000"/>
          <p14:tracePt t="178225" x="7323138" y="4648200"/>
          <p14:tracePt t="178234" x="7332663" y="4706938"/>
          <p14:tracePt t="178241" x="7348538" y="4767263"/>
          <p14:tracePt t="178249" x="7348538" y="4792663"/>
          <p14:tracePt t="178257" x="7366000" y="4843463"/>
          <p14:tracePt t="178266" x="7366000" y="4884738"/>
          <p14:tracePt t="178273" x="7366000" y="4919663"/>
          <p14:tracePt t="178281" x="7383463" y="4945063"/>
          <p14:tracePt t="178289" x="7383463" y="4960938"/>
          <p14:tracePt t="178314" x="7383463" y="4978400"/>
          <p14:tracePt t="178337" x="7383463" y="4960938"/>
          <p14:tracePt t="178345" x="7383463" y="4945063"/>
          <p14:tracePt t="178353" x="7383463" y="4919663"/>
          <p14:tracePt t="178361" x="7366000" y="4868863"/>
          <p14:tracePt t="178369" x="7366000" y="4826000"/>
          <p14:tracePt t="178377" x="7348538" y="4767263"/>
          <p14:tracePt t="178386" x="7332663" y="4706938"/>
          <p14:tracePt t="178395" x="7323138" y="4648200"/>
          <p14:tracePt t="178402" x="7323138" y="4589463"/>
          <p14:tracePt t="178410" x="7307263" y="4529138"/>
          <p14:tracePt t="178417" x="7307263" y="4495800"/>
          <p14:tracePt t="178428" x="7289800" y="4452938"/>
          <p14:tracePt t="178436" x="7289800" y="4411663"/>
          <p14:tracePt t="178442" x="7289800" y="4376738"/>
          <p14:tracePt t="178449" x="7289800" y="4351338"/>
          <p14:tracePt t="178459" x="7289800" y="4335463"/>
          <p14:tracePt t="178465" x="7272338" y="4318000"/>
          <p14:tracePt t="178481" x="7272338" y="4300538"/>
          <p14:tracePt t="178570" x="7272338" y="4318000"/>
          <p14:tracePt t="178586" x="7272338" y="4335463"/>
          <p14:tracePt t="178593" x="7272338" y="4351338"/>
          <p14:tracePt t="178602" x="7272338" y="4360863"/>
          <p14:tracePt t="178610" x="7272338" y="4394200"/>
          <p14:tracePt t="178617" x="7272338" y="4411663"/>
          <p14:tracePt t="178626" x="7272338" y="4419600"/>
          <p14:tracePt t="178634" x="7272338" y="4452938"/>
          <p14:tracePt t="178642" x="7272338" y="4495800"/>
          <p14:tracePt t="178649" x="7272338" y="4513263"/>
          <p14:tracePt t="178659" x="7272338" y="4538663"/>
          <p14:tracePt t="178668" x="7272338" y="4572000"/>
          <p14:tracePt t="178674" x="7272338" y="4605338"/>
          <p14:tracePt t="178681" x="7272338" y="4614863"/>
          <p14:tracePt t="178690" x="7272338" y="4648200"/>
          <p14:tracePt t="178699" x="7272338" y="4665663"/>
          <p14:tracePt t="178705" x="7289800" y="4673600"/>
          <p14:tracePt t="178722" x="7289800" y="4691063"/>
          <p14:tracePt t="178785" x="7289800" y="4665663"/>
          <p14:tracePt t="178794" x="7289800" y="4630738"/>
          <p14:tracePt t="178802" x="7272338" y="4605338"/>
          <p14:tracePt t="178810" x="7264400" y="4572000"/>
          <p14:tracePt t="178818" x="7246938" y="4538663"/>
          <p14:tracePt t="178826" x="7246938" y="4513263"/>
          <p14:tracePt t="178834" x="7231063" y="4478338"/>
          <p14:tracePt t="178842" x="7231063" y="4470400"/>
          <p14:tracePt t="178850" x="7213600" y="4452938"/>
          <p14:tracePt t="178859" x="7213600" y="4437063"/>
          <p14:tracePt t="178867" x="7205663" y="4419600"/>
          <p14:tracePt t="178938" x="7205663" y="4437063"/>
          <p14:tracePt t="178954" x="7205663" y="4470400"/>
          <p14:tracePt t="178964" x="7205663" y="4478338"/>
          <p14:tracePt t="178971" x="7205663" y="4495800"/>
          <p14:tracePt t="178978" x="7205663" y="4513263"/>
          <p14:tracePt t="178987" x="7205663" y="4538663"/>
          <p14:tracePt t="178997" x="7205663" y="4554538"/>
          <p14:tracePt t="179010" x="7205663" y="4572000"/>
          <p14:tracePt t="179018" x="7205663" y="4589463"/>
          <p14:tracePt t="179050" x="7205663" y="4605338"/>
          <p14:tracePt t="181986" x="7213600" y="4605338"/>
          <p14:tracePt t="181994" x="7264400" y="4605338"/>
          <p14:tracePt t="182002" x="7289800" y="4605338"/>
          <p14:tracePt t="182010" x="7332663" y="4605338"/>
          <p14:tracePt t="182018" x="7383463" y="4589463"/>
          <p14:tracePt t="182025" x="7408863" y="4589463"/>
          <p14:tracePt t="182034" x="7459663" y="4572000"/>
          <p14:tracePt t="182042" x="7485063" y="4554538"/>
          <p14:tracePt t="182049" x="7518400" y="4554538"/>
          <p14:tracePt t="182058" x="7543800" y="4538663"/>
          <p14:tracePt t="182068" x="7577138" y="4538663"/>
          <p14:tracePt t="182074" x="7586663" y="4529138"/>
          <p14:tracePt t="182083" x="7602538" y="4529138"/>
          <p14:tracePt t="182090" x="7620000" y="4529138"/>
          <p14:tracePt t="182115" x="7637463" y="4529138"/>
          <p14:tracePt t="182178" x="7637463" y="4538663"/>
          <p14:tracePt t="182195" x="7637463" y="4554538"/>
          <p14:tracePt t="182218" x="7637463" y="4572000"/>
          <p14:tracePt t="182306" x="7637463" y="4589463"/>
          <p14:tracePt t="182379" x="7653338" y="4572000"/>
          <p14:tracePt t="182387" x="7653338" y="4554538"/>
          <p14:tracePt t="182397" x="7653338" y="4513263"/>
          <p14:tracePt t="182403" x="7653338" y="4478338"/>
          <p14:tracePt t="182411" x="7662863" y="4437063"/>
          <p14:tracePt t="182419" x="7662863" y="4376738"/>
          <p14:tracePt t="182427" x="7678738" y="4318000"/>
          <p14:tracePt t="182435" x="7678738" y="4259263"/>
          <p14:tracePt t="182443" x="7678738" y="4183063"/>
          <p14:tracePt t="182451" x="7696200" y="4122738"/>
          <p14:tracePt t="182459" x="7696200" y="4064000"/>
          <p14:tracePt t="182466" x="7696200" y="4046538"/>
          <p14:tracePt t="182475" x="7696200" y="3987800"/>
          <p14:tracePt t="182482" x="7713663" y="3944938"/>
          <p14:tracePt t="182491" x="7713663" y="3911600"/>
          <p14:tracePt t="182498" x="7713663" y="3868738"/>
          <p14:tracePt t="182507" x="7713663" y="3810000"/>
          <p14:tracePt t="182515" x="7721600" y="3776663"/>
          <p14:tracePt t="182523" x="7721600" y="3733800"/>
          <p14:tracePt t="182531" x="7739063" y="3708400"/>
          <p14:tracePt t="182543" x="7739063" y="3649663"/>
          <p14:tracePt t="182550" x="7754938" y="3598863"/>
          <p14:tracePt t="182559" x="7772400" y="3556000"/>
          <p14:tracePt t="182572" x="7780338" y="3513138"/>
          <p14:tracePt t="182576" x="7780338" y="3462338"/>
          <p14:tracePt t="182580" x="7780338" y="3436938"/>
          <p14:tracePt t="182587" x="7797800" y="3360738"/>
          <p14:tracePt t="182599" x="7815263" y="3335338"/>
          <p14:tracePt t="182608" x="7815263" y="3284538"/>
          <p14:tracePt t="182613" x="7831138" y="3259138"/>
          <p14:tracePt t="182619" x="7840663" y="3200400"/>
          <p14:tracePt t="182630" x="7840663" y="3167063"/>
          <p14:tracePt t="182635" x="7856538" y="3141663"/>
          <p14:tracePt t="182647" x="7856538" y="3106738"/>
          <p14:tracePt t="182652" x="7856538" y="3081338"/>
          <p14:tracePt t="182663" x="7874000" y="3065463"/>
          <p14:tracePt t="182667" x="7874000" y="3030538"/>
          <p14:tracePt t="182680" x="7874000" y="3014663"/>
          <p14:tracePt t="182685" x="7874000" y="3005138"/>
          <p14:tracePt t="182698" x="7874000" y="2989263"/>
          <p14:tracePt t="182765" x="7874000" y="3005138"/>
          <p14:tracePt t="182772" x="7874000" y="3014663"/>
          <p14:tracePt t="182780" x="7874000" y="3030538"/>
          <p14:tracePt t="182788" x="7874000" y="3081338"/>
          <p14:tracePt t="182796" x="7856538" y="3124200"/>
          <p14:tracePt t="182804" x="7856538" y="3167063"/>
          <p14:tracePt t="182812" x="7856538" y="3225800"/>
          <p14:tracePt t="182820" x="7840663" y="3284538"/>
          <p14:tracePt t="182828" x="7840663" y="3360738"/>
          <p14:tracePt t="182836" x="7840663" y="3421063"/>
          <p14:tracePt t="182844" x="7831138" y="3479800"/>
          <p14:tracePt t="182851" x="7831138" y="3522663"/>
          <p14:tracePt t="182860" x="7831138" y="3573463"/>
          <p14:tracePt t="182871" x="7831138" y="3632200"/>
          <p14:tracePt t="182876" x="7831138" y="3675063"/>
          <p14:tracePt t="182883" x="7831138" y="3716338"/>
          <p14:tracePt t="182892" x="7831138" y="3776663"/>
          <p14:tracePt t="182902" x="7831138" y="3843338"/>
          <p14:tracePt t="182908" x="7831138" y="3886200"/>
          <p14:tracePt t="182916" x="7815263" y="3929063"/>
          <p14:tracePt t="182924" x="7815263" y="3987800"/>
          <p14:tracePt t="182932" x="7815263" y="4046538"/>
          <p14:tracePt t="182940" x="7815263" y="4106863"/>
          <p14:tracePt t="182949" x="7815263" y="4165600"/>
          <p14:tracePt t="182955" x="7815263" y="4198938"/>
          <p14:tracePt t="182965" x="7815263" y="4259263"/>
          <p14:tracePt t="182976" x="7815263" y="4300538"/>
          <p14:tracePt t="182982" x="7815263" y="4351338"/>
          <p14:tracePt t="182990" x="7815263" y="4394200"/>
          <p14:tracePt t="182998" x="7815263" y="4437063"/>
          <p14:tracePt t="183006" x="7815263" y="4495800"/>
          <p14:tracePt t="183013" x="7815263" y="4513263"/>
          <p14:tracePt t="183020" x="7815263" y="4554538"/>
          <p14:tracePt t="183030" x="7815263" y="4614863"/>
          <p14:tracePt t="183038" x="7815263" y="4648200"/>
          <p14:tracePt t="183047" x="7815263" y="4673600"/>
          <p14:tracePt t="183053" x="7815263" y="4724400"/>
          <p14:tracePt t="183064" x="7815263" y="4767263"/>
          <p14:tracePt t="183068" x="7815263" y="4792663"/>
          <p14:tracePt t="183080" x="7815263" y="4826000"/>
          <p14:tracePt t="183084" x="7815263" y="4859338"/>
          <p14:tracePt t="183097" x="7815263" y="4868863"/>
          <p14:tracePt t="183101" x="7815263" y="4884738"/>
          <p14:tracePt t="183114" x="7815263" y="4902200"/>
          <p14:tracePt t="183124" x="7815263" y="4919663"/>
          <p14:tracePt t="183142" x="7815263" y="4927600"/>
          <p14:tracePt t="183172" x="7831138" y="4927600"/>
          <p14:tracePt t="183244" x="7831138" y="4919663"/>
          <p14:tracePt t="183260" x="7831138" y="4902200"/>
          <p14:tracePt t="183268" x="7831138" y="4884738"/>
          <p14:tracePt t="183276" x="7831138" y="4868863"/>
          <p14:tracePt t="183284" x="7831138" y="4859338"/>
          <p14:tracePt t="183292" x="7831138" y="4826000"/>
          <p14:tracePt t="183300" x="7831138" y="4792663"/>
          <p14:tracePt t="183311" x="7831138" y="4783138"/>
          <p14:tracePt t="183316" x="7831138" y="4767263"/>
          <p14:tracePt t="183324" x="7831138" y="4732338"/>
          <p14:tracePt t="183332" x="7831138" y="4724400"/>
          <p14:tracePt t="183340" x="7831138" y="4706938"/>
          <p14:tracePt t="183349" x="7831138" y="4691063"/>
          <p14:tracePt t="183356" x="7831138" y="4673600"/>
          <p14:tracePt t="183372" x="7831138" y="4665663"/>
          <p14:tracePt t="183382" x="7831138" y="4614863"/>
          <p14:tracePt t="183388" x="7831138" y="4605338"/>
          <p14:tracePt t="183398" x="7831138" y="4554538"/>
          <p14:tracePt t="183406" x="7831138" y="4513263"/>
          <p14:tracePt t="183412" x="7831138" y="4452938"/>
          <p14:tracePt t="183421" x="7831138" y="4376738"/>
          <p14:tracePt t="183430" x="7831138" y="4284663"/>
          <p14:tracePt t="183437" x="7831138" y="4183063"/>
          <p14:tracePt t="183444" x="7815263" y="4097338"/>
          <p14:tracePt t="183453" x="7815263" y="4005263"/>
          <p14:tracePt t="183460" x="7815263" y="3929063"/>
          <p14:tracePt t="183469" x="7797800" y="3886200"/>
          <p14:tracePt t="183478" x="7797800" y="3843338"/>
          <p14:tracePt t="183485" x="7797800" y="3792538"/>
          <p14:tracePt t="183492" x="7780338" y="3767138"/>
          <p14:tracePt t="183503" x="7780338" y="3733800"/>
          <p14:tracePt t="183510" x="7780338" y="3716338"/>
          <p14:tracePt t="183524" x="7780338" y="3708400"/>
          <p14:tracePt t="183536" x="7780338" y="3690938"/>
          <p14:tracePt t="183543" x="7780338" y="3675063"/>
          <p14:tracePt t="183550" x="7780338" y="3657600"/>
          <p14:tracePt t="183557" x="7780338" y="3649663"/>
          <p14:tracePt t="183565" x="7772400" y="3632200"/>
          <p14:tracePt t="183576" x="7772400" y="3598863"/>
          <p14:tracePt t="183582" x="7772400" y="3589338"/>
          <p14:tracePt t="183589" x="7772400" y="3573463"/>
          <p14:tracePt t="183598" x="7754938" y="3538538"/>
          <p14:tracePt t="183606" x="7754938" y="3522663"/>
          <p14:tracePt t="183615" x="7754938" y="3497263"/>
          <p14:tracePt t="183621" x="7754938" y="3462338"/>
          <p14:tracePt t="183631" x="7754938" y="3436938"/>
          <p14:tracePt t="183639" x="7754938" y="3421063"/>
          <p14:tracePt t="183647" x="7754938" y="3395663"/>
          <p14:tracePt t="183654" x="7754938" y="3378200"/>
          <p14:tracePt t="183664" x="7754938" y="3360738"/>
          <p14:tracePt t="183670" x="7754938" y="3344863"/>
          <p14:tracePt t="183680" x="7754938" y="3335338"/>
          <p14:tracePt t="183757" x="7754938" y="3360738"/>
          <p14:tracePt t="183766" x="7754938" y="3395663"/>
          <p14:tracePt t="183774" x="7754938" y="3421063"/>
          <p14:tracePt t="183782" x="7754938" y="3479800"/>
          <p14:tracePt t="183789" x="7754938" y="3538538"/>
          <p14:tracePt t="183798" x="7739063" y="3598863"/>
          <p14:tracePt t="183806" x="7739063" y="3675063"/>
          <p14:tracePt t="183814" x="7739063" y="3733800"/>
          <p14:tracePt t="183822" x="7739063" y="3810000"/>
          <p14:tracePt t="183832" x="7739063" y="3886200"/>
          <p14:tracePt t="183837" x="7739063" y="3962400"/>
          <p14:tracePt t="183845" x="7721600" y="4021138"/>
          <p14:tracePt t="183854" x="7721600" y="4081463"/>
          <p14:tracePt t="183861" x="7721600" y="4157663"/>
          <p14:tracePt t="183871" x="7721600" y="4198938"/>
          <p14:tracePt t="183877" x="7721600" y="4259263"/>
          <p14:tracePt t="183885" x="7721600" y="4284663"/>
          <p14:tracePt t="183893" x="7721600" y="4335463"/>
          <p14:tracePt t="183903" x="7721600" y="4376738"/>
          <p14:tracePt t="183910" x="7721600" y="4419600"/>
          <p14:tracePt t="183917" x="7721600" y="4452938"/>
          <p14:tracePt t="183925" x="7721600" y="4478338"/>
          <p14:tracePt t="183934" x="7721600" y="4513263"/>
          <p14:tracePt t="183942" x="7721600" y="4529138"/>
          <p14:tracePt t="183950" x="7721600" y="4554538"/>
          <p14:tracePt t="183957" x="7721600" y="4572000"/>
          <p14:tracePt t="183967" x="7721600" y="4589463"/>
          <p14:tracePt t="183982" x="7721600" y="4605338"/>
          <p14:tracePt t="183990" x="7721600" y="4614863"/>
          <p14:tracePt t="183999" x="7721600" y="4630738"/>
          <p14:tracePt t="184015" x="7721600" y="4648200"/>
          <p14:tracePt t="184032" x="7721600" y="4665663"/>
          <p14:tracePt t="184045" x="7721600" y="4673600"/>
          <p14:tracePt t="184061" x="7721600" y="4691063"/>
          <p14:tracePt t="184071" x="7721600" y="4706938"/>
          <p14:tracePt t="184078" x="7721600" y="4724400"/>
          <p14:tracePt t="184094" x="7721600" y="4732338"/>
          <p14:tracePt t="184118" x="7721600" y="4749800"/>
          <p14:tracePt t="189185" x="7713663" y="4749800"/>
          <p14:tracePt t="189193" x="7662863" y="4749800"/>
          <p14:tracePt t="189202" x="7620000" y="4732338"/>
          <p14:tracePt t="189209" x="7577138" y="4724400"/>
          <p14:tracePt t="189217" x="7518400" y="4706938"/>
          <p14:tracePt t="189225" x="7459663" y="4673600"/>
          <p14:tracePt t="189234" x="7399338" y="4665663"/>
          <p14:tracePt t="189252" x="7366000" y="4648200"/>
          <p14:tracePt t="189254" x="7272338" y="4630738"/>
          <p14:tracePt t="189259" x="7246938" y="4614863"/>
          <p14:tracePt t="189267" x="7205663" y="4605338"/>
          <p14:tracePt t="189275" x="7170738" y="4605338"/>
          <p14:tracePt t="189283" x="7145338" y="4605338"/>
          <p14:tracePt t="189290" x="7129463" y="4589463"/>
          <p14:tracePt t="189298" x="7112000" y="4589463"/>
          <p14:tracePt t="189307" x="7094538" y="4589463"/>
          <p14:tracePt t="189315" x="7078663" y="4589463"/>
          <p14:tracePt t="189337" x="7069138" y="4589463"/>
          <p14:tracePt t="189353" x="7069138" y="4605338"/>
          <p14:tracePt t="189361" x="7069138" y="4630738"/>
          <p14:tracePt t="189370" x="7053263" y="4665663"/>
          <p14:tracePt t="189378" x="7053263" y="4706938"/>
          <p14:tracePt t="189385" x="7035800" y="4783138"/>
          <p14:tracePt t="189393" x="7035800" y="4859338"/>
          <p14:tracePt t="189402" x="7018338" y="4919663"/>
          <p14:tracePt t="189411" x="7010400" y="4986338"/>
          <p14:tracePt t="189417" x="7010400" y="5037138"/>
          <p14:tracePt t="189425" x="7010400" y="5080000"/>
          <p14:tracePt t="189433" x="7010400" y="5122863"/>
          <p14:tracePt t="189441" x="7010400" y="5156200"/>
          <p14:tracePt t="189450" x="7010400" y="5199063"/>
          <p14:tracePt t="189457" x="7010400" y="5214938"/>
          <p14:tracePt t="189466" x="7010400" y="5232400"/>
          <p14:tracePt t="189473" x="7010400" y="5240338"/>
          <p14:tracePt t="189489" x="7010400" y="5257800"/>
          <p14:tracePt t="189522" x="7010400" y="5275263"/>
          <p14:tracePt t="189553" x="7010400" y="5291138"/>
          <p14:tracePt t="189665" x="7018338" y="5291138"/>
          <p14:tracePt t="189705" x="7018338" y="5275263"/>
          <p14:tracePt t="189715" x="7035800" y="5275263"/>
          <p14:tracePt t="189721" x="7035800" y="5257800"/>
          <p14:tracePt t="189731" x="7053263" y="5240338"/>
          <p14:tracePt t="189739" x="7069138" y="5232400"/>
          <p14:tracePt t="189749" x="7094538" y="5214938"/>
          <p14:tracePt t="189754" x="7112000" y="5199063"/>
          <p14:tracePt t="189762" x="7129463" y="5181600"/>
          <p14:tracePt t="189771" x="7145338" y="5181600"/>
          <p14:tracePt t="189779" x="7154863" y="5173663"/>
          <p14:tracePt t="189803" x="7170738" y="5156200"/>
          <p14:tracePt t="189930" x="7170738" y="5138738"/>
          <p14:tracePt t="189948" x="7170738" y="5122863"/>
          <p14:tracePt t="189962" x="7170738" y="5113338"/>
          <p14:tracePt t="189978" x="7170738" y="5097463"/>
          <p14:tracePt t="189994" x="7170738" y="5080000"/>
          <p14:tracePt t="190012" x="7170738" y="5062538"/>
          <p14:tracePt t="195255" x="7205663" y="5062538"/>
          <p14:tracePt t="195266" x="7231063" y="5046663"/>
          <p14:tracePt t="195273" x="7272338" y="5046663"/>
          <p14:tracePt t="195279" x="7348538" y="5037138"/>
          <p14:tracePt t="195290" x="7459663" y="5003800"/>
          <p14:tracePt t="195295" x="7561263" y="4986338"/>
          <p14:tracePt t="195303" x="7620000" y="4978400"/>
          <p14:tracePt t="195312" x="7713663" y="4960938"/>
          <p14:tracePt t="195322" x="7797800" y="4945063"/>
          <p14:tracePt t="195327" x="7831138" y="4927600"/>
          <p14:tracePt t="195334" x="7891463" y="4919663"/>
          <p14:tracePt t="195343" x="7932738" y="4902200"/>
          <p14:tracePt t="195352" x="7967663" y="4902200"/>
          <p14:tracePt t="195359" x="7993063" y="4884738"/>
          <p14:tracePt t="195366" x="8008938" y="4884738"/>
          <p14:tracePt t="195375" x="8026400" y="4884738"/>
          <p14:tracePt t="195391" x="8034338" y="4884738"/>
          <p14:tracePt t="195423" x="8051800" y="4884738"/>
          <p14:tracePt t="195432" x="8051800" y="4902200"/>
          <p14:tracePt t="195463" x="8069263" y="4919663"/>
          <p14:tracePt t="195479" x="8085138" y="4927600"/>
          <p14:tracePt t="195495" x="8094663" y="4945063"/>
          <p14:tracePt t="195504" x="8110538" y="4945063"/>
          <p14:tracePt t="195526" x="8128000" y="4960938"/>
          <p14:tracePt t="195583" x="8094663" y="4927600"/>
          <p14:tracePt t="195591" x="8069263" y="4919663"/>
          <p14:tracePt t="195599" x="8026400" y="4884738"/>
          <p14:tracePt t="195608" x="7967663" y="4859338"/>
          <p14:tracePt t="195617" x="7916863" y="4843463"/>
          <p14:tracePt t="195624" x="7891463" y="4826000"/>
          <p14:tracePt t="195632" x="7840663" y="4808538"/>
          <p14:tracePt t="195639" x="7797800" y="4783138"/>
          <p14:tracePt t="195649" x="7772400" y="4767263"/>
          <p14:tracePt t="195657" x="7754938" y="4767263"/>
          <p14:tracePt t="195665" x="7721600" y="4749800"/>
          <p14:tracePt t="195672" x="7713663" y="4749800"/>
          <p14:tracePt t="195687" x="7696200" y="4749800"/>
          <p14:tracePt t="195743" x="7696200" y="4732338"/>
          <p14:tracePt t="195754" x="7678738" y="4732338"/>
          <p14:tracePt t="195760" x="7678738" y="4724400"/>
          <p14:tracePt t="195775" x="7662863" y="4724400"/>
          <p14:tracePt t="195786" x="7653338" y="4706938"/>
          <p14:tracePt t="195792" x="7637463" y="4706938"/>
          <p14:tracePt t="195799" x="7637463" y="4691063"/>
          <p14:tracePt t="195816" x="7620000" y="4691063"/>
          <p14:tracePt t="195872" x="7637463" y="4691063"/>
          <p14:tracePt t="195880" x="7662863" y="4706938"/>
          <p14:tracePt t="195887" x="7713663" y="4732338"/>
          <p14:tracePt t="195896" x="7772400" y="4767263"/>
          <p14:tracePt t="195905" x="7815263" y="4808538"/>
          <p14:tracePt t="195915" x="7874000" y="4826000"/>
          <p14:tracePt t="195923" x="7950200" y="4868863"/>
          <p14:tracePt t="195928" x="7993063" y="4902200"/>
          <p14:tracePt t="195935" x="8051800" y="4919663"/>
          <p14:tracePt t="195947" x="8094663" y="4927600"/>
          <p14:tracePt t="195952" x="8128000" y="4945063"/>
          <p14:tracePt t="195960" x="8161338" y="4960938"/>
          <p14:tracePt t="195967" x="8204200" y="4960938"/>
          <p14:tracePt t="195976" x="8221663" y="4978400"/>
          <p14:tracePt t="195984" x="8247063" y="4978400"/>
          <p14:tracePt t="195991" x="8262938" y="4986338"/>
          <p14:tracePt t="196000" x="8280400" y="4986338"/>
          <p14:tracePt t="196009" x="8288338" y="4986338"/>
          <p14:tracePt t="196017" x="8288338" y="5003800"/>
          <p14:tracePt t="196024" x="8305800" y="5003800"/>
          <p14:tracePt t="196064" x="8280400" y="5003800"/>
          <p14:tracePt t="196072" x="8247063" y="5003800"/>
          <p14:tracePt t="196080" x="8221663" y="5003800"/>
          <p14:tracePt t="196090" x="8186738" y="4978400"/>
          <p14:tracePt t="196096" x="8161338" y="4960938"/>
          <p14:tracePt t="196105" x="8110538" y="4927600"/>
          <p14:tracePt t="196112" x="8051800" y="4919663"/>
          <p14:tracePt t="196120" x="7993063" y="4884738"/>
          <p14:tracePt t="196128" x="7950200" y="4859338"/>
          <p14:tracePt t="196137" x="7874000" y="4826000"/>
          <p14:tracePt t="196150" x="7815263" y="4792663"/>
          <p14:tracePt t="196157" x="7754938" y="4783138"/>
          <p14:tracePt t="196162" x="7713663" y="4749800"/>
          <p14:tracePt t="196168" x="7678738" y="4749800"/>
          <p14:tracePt t="196176" x="7637463" y="4732338"/>
          <p14:tracePt t="196185" x="7602538" y="4732338"/>
          <p14:tracePt t="196192" x="7561263" y="4724400"/>
          <p14:tracePt t="196200" x="7543800" y="4724400"/>
          <p14:tracePt t="196209" x="7526338" y="4724400"/>
          <p14:tracePt t="196217" x="7518400" y="4724400"/>
          <p14:tracePt t="196265" x="7543800" y="4724400"/>
          <p14:tracePt t="196272" x="7586663" y="4724400"/>
          <p14:tracePt t="196282" x="7620000" y="4749800"/>
          <p14:tracePt t="196289" x="7696200" y="4783138"/>
          <p14:tracePt t="196297" x="7754938" y="4826000"/>
          <p14:tracePt t="196305" x="7831138" y="4868863"/>
          <p14:tracePt t="196318" x="7856538" y="4902200"/>
          <p14:tracePt t="196323" x="7916863" y="4945063"/>
          <p14:tracePt t="196331" x="7993063" y="4978400"/>
          <p14:tracePt t="196336" x="8051800" y="5021263"/>
          <p14:tracePt t="196348" x="8085138" y="5021263"/>
          <p14:tracePt t="196355" x="8110538" y="5046663"/>
          <p14:tracePt t="196364" x="8145463" y="5062538"/>
          <p14:tracePt t="196368" x="8170863" y="5080000"/>
          <p14:tracePt t="196381" x="8186738" y="5080000"/>
          <p14:tracePt t="196386" x="8186738" y="5097463"/>
          <p14:tracePt t="196398" x="8204200" y="5097463"/>
          <p14:tracePt t="196409" x="8221663" y="5097463"/>
          <p14:tracePt t="196456" x="8204200" y="5097463"/>
          <p14:tracePt t="196473" x="8186738" y="5097463"/>
          <p14:tracePt t="196482" x="8170863" y="5080000"/>
          <p14:tracePt t="197959" x="8145463" y="5080000"/>
          <p14:tracePt t="197966" x="8128000" y="5080000"/>
          <p14:tracePt t="197976" x="8094663" y="5080000"/>
          <p14:tracePt t="197983" x="8051800" y="5080000"/>
          <p14:tracePt t="197991" x="8008938" y="5062538"/>
          <p14:tracePt t="198000" x="7967663" y="5037138"/>
          <p14:tracePt t="198007" x="7907338" y="5021263"/>
          <p14:tracePt t="198018" x="7840663" y="4986338"/>
          <p14:tracePt t="198024" x="7797800" y="4960938"/>
          <p14:tracePt t="198032" x="7739063" y="4945063"/>
          <p14:tracePt t="198039" x="7721600" y="4927600"/>
          <p14:tracePt t="198048" x="7678738" y="4919663"/>
          <p14:tracePt t="198056" x="7653338" y="4902200"/>
          <p14:tracePt t="198063" x="7620000" y="4884738"/>
          <p14:tracePt t="198071" x="7602538" y="4868863"/>
          <p14:tracePt t="198079" x="7577138" y="4868863"/>
          <p14:tracePt t="198088" x="7561263" y="4868863"/>
          <p14:tracePt t="198095" x="7543800" y="4868863"/>
          <p14:tracePt t="198103" x="7526338" y="4868863"/>
          <p14:tracePt t="198111" x="7518400" y="4868863"/>
          <p14:tracePt t="198119" x="7485063" y="4868863"/>
          <p14:tracePt t="198127" x="7467600" y="4868863"/>
          <p14:tracePt t="198135" x="7459663" y="4868863"/>
          <p14:tracePt t="198144" x="7424738" y="4859338"/>
          <p14:tracePt t="198151" x="7408863" y="4859338"/>
          <p14:tracePt t="198159" x="7399338" y="4843463"/>
          <p14:tracePt t="198167" x="7383463" y="4843463"/>
          <p14:tracePt t="198175" x="7348538" y="4826000"/>
          <p14:tracePt t="198183" x="7332663" y="4808538"/>
          <p14:tracePt t="198192" x="7323138" y="4808538"/>
          <p14:tracePt t="198199" x="7307263" y="4792663"/>
          <p14:tracePt t="198208" x="7307263" y="4783138"/>
          <p14:tracePt t="198215" x="7289800" y="4767263"/>
          <p14:tracePt t="198224" x="7272338" y="4749800"/>
          <p14:tracePt t="198233" x="7272338" y="4732338"/>
          <p14:tracePt t="198239" x="7264400" y="4706938"/>
          <p14:tracePt t="198249" x="7264400" y="4691063"/>
          <p14:tracePt t="198256" x="7246938" y="4673600"/>
          <p14:tracePt t="198264" x="7246938" y="4665663"/>
          <p14:tracePt t="198272" x="7246938" y="4648200"/>
          <p14:tracePt t="198327" x="7264400" y="4648200"/>
          <p14:tracePt t="198335" x="7272338" y="4648200"/>
          <p14:tracePt t="198345" x="7307263" y="4648200"/>
          <p14:tracePt t="198353" x="7332663" y="4665663"/>
          <p14:tracePt t="198360" x="7366000" y="4673600"/>
          <p14:tracePt t="198367" x="7399338" y="4691063"/>
          <p14:tracePt t="198376" x="7442200" y="4706938"/>
          <p14:tracePt t="198383" x="7467600" y="4732338"/>
          <p14:tracePt t="198392" x="7485063" y="4749800"/>
          <p14:tracePt t="198400" x="7500938" y="4749800"/>
          <p14:tracePt t="198407" x="7526338" y="4783138"/>
          <p14:tracePt t="198416" x="7543800" y="4792663"/>
          <p14:tracePt t="198424" x="7561263" y="4808538"/>
          <p14:tracePt t="198433" x="7577138" y="4808538"/>
          <p14:tracePt t="198440" x="7586663" y="4826000"/>
          <p14:tracePt t="198449" x="7602538" y="4843463"/>
          <p14:tracePt t="198457" x="7620000" y="4843463"/>
          <p14:tracePt t="198465" x="7637463" y="4859338"/>
          <p14:tracePt t="198472" x="7653338" y="4868863"/>
          <p14:tracePt t="198481" x="7653338" y="4884738"/>
          <p14:tracePt t="198489" x="7662863" y="4902200"/>
          <p14:tracePt t="198498" x="7678738" y="4919663"/>
          <p14:tracePt t="198505" x="7696200" y="4927600"/>
          <p14:tracePt t="198515" x="7713663" y="4945063"/>
          <p14:tracePt t="198519" x="7721600" y="4960938"/>
          <p14:tracePt t="198533" x="7739063" y="4960938"/>
          <p14:tracePt t="198537" x="7754938" y="4978400"/>
          <p14:tracePt t="198552" x="7772400" y="4978400"/>
          <p14:tracePt t="198592" x="7772400" y="4960938"/>
          <p14:tracePt t="198600" x="7754938" y="4945063"/>
          <p14:tracePt t="198608" x="7739063" y="4927600"/>
          <p14:tracePt t="198617" x="7713663" y="4919663"/>
          <p14:tracePt t="198625" x="7696200" y="4884738"/>
          <p14:tracePt t="198633" x="7653338" y="4868863"/>
          <p14:tracePt t="198640" x="7637463" y="4868863"/>
          <p14:tracePt t="198649" x="7602538" y="4859338"/>
          <p14:tracePt t="198657" x="7561263" y="4826000"/>
          <p14:tracePt t="198665" x="7526338" y="4792663"/>
          <p14:tracePt t="198673" x="7518400" y="4783138"/>
          <p14:tracePt t="198683" x="7500938" y="4767263"/>
          <p14:tracePt t="198691" x="7485063" y="4749800"/>
          <p14:tracePt t="198698" x="7467600" y="4732338"/>
          <p14:tracePt t="198705" x="7459663" y="4724400"/>
          <p14:tracePt t="198714" x="7459663" y="4706938"/>
          <p14:tracePt t="198723" x="7459663" y="4691063"/>
          <p14:tracePt t="198731" x="7442200" y="4665663"/>
          <p14:tracePt t="198736" x="7442200" y="4648200"/>
          <p14:tracePt t="198748" x="7442200" y="4630738"/>
          <p14:tracePt t="198760" x="7442200" y="4614863"/>
          <p14:tracePt t="198768" x="7442200" y="4605338"/>
          <p14:tracePt t="198777" x="7442200" y="4589463"/>
          <p14:tracePt t="198784" x="7424738" y="4572000"/>
          <p14:tracePt t="198800" x="7424738" y="4554538"/>
          <p14:tracePt t="198816" x="7408863" y="4554538"/>
          <p14:tracePt t="198832" x="7408863" y="4538663"/>
          <p14:tracePt t="198882" x="7442200" y="4554538"/>
          <p14:tracePt t="198889" x="7459663" y="4572000"/>
          <p14:tracePt t="198896" x="7467600" y="4589463"/>
          <p14:tracePt t="198905" x="7500938" y="4614863"/>
          <p14:tracePt t="198920" x="7526338" y="4648200"/>
          <p14:tracePt t="198925" x="7543800" y="4673600"/>
          <p14:tracePt t="198930" x="7577138" y="4691063"/>
          <p14:tracePt t="198936" x="7602538" y="4724400"/>
          <p14:tracePt t="198945" x="7620000" y="4732338"/>
          <p14:tracePt t="198952" x="7662863" y="4767263"/>
          <p14:tracePt t="198961" x="7678738" y="4783138"/>
          <p14:tracePt t="198968" x="7696200" y="4792663"/>
          <p14:tracePt t="198977" x="7721600" y="4808538"/>
          <p14:tracePt t="198984" x="7739063" y="4826000"/>
          <p14:tracePt t="198992" x="7754938" y="4826000"/>
          <p14:tracePt t="199000" x="7754938" y="4843463"/>
          <p14:tracePt t="199009" x="7772400" y="4843463"/>
          <p14:tracePt t="199041" x="7780338" y="4859338"/>
          <p14:tracePt t="199113" x="7772400" y="4843463"/>
          <p14:tracePt t="199121" x="7739063" y="4826000"/>
          <p14:tracePt t="199129" x="7721600" y="4792663"/>
          <p14:tracePt t="199138" x="7713663" y="4783138"/>
          <p14:tracePt t="199146" x="7678738" y="4749800"/>
          <p14:tracePt t="199153" x="7653338" y="4706938"/>
          <p14:tracePt t="199160" x="7620000" y="4673600"/>
          <p14:tracePt t="199169" x="7586663" y="4648200"/>
          <p14:tracePt t="199177" x="7543800" y="4614863"/>
          <p14:tracePt t="199184" x="7518400" y="4589463"/>
          <p14:tracePt t="199193" x="7500938" y="4554538"/>
          <p14:tracePt t="199201" x="7459663" y="4529138"/>
          <p14:tracePt t="199209" x="7442200" y="4513263"/>
          <p14:tracePt t="199219" x="7399338" y="4470400"/>
          <p14:tracePt t="199226" x="7383463" y="4437063"/>
          <p14:tracePt t="199233" x="7348538" y="4419600"/>
          <p14:tracePt t="199241" x="7332663" y="4394200"/>
          <p14:tracePt t="199249" x="7323138" y="4376738"/>
          <p14:tracePt t="199257" x="7289800" y="4351338"/>
          <p14:tracePt t="199266" x="7272338" y="4335463"/>
          <p14:tracePt t="199273" x="7272338" y="4318000"/>
          <p14:tracePt t="199283" x="7264400" y="4300538"/>
          <p14:tracePt t="199291" x="7246938" y="4284663"/>
          <p14:tracePt t="199299" x="7246938" y="4275138"/>
          <p14:tracePt t="199305" x="7231063" y="4259263"/>
          <p14:tracePt t="199329" x="7231063" y="4241800"/>
          <p14:tracePt t="199385" x="7246938" y="4241800"/>
          <p14:tracePt t="199393" x="7264400" y="4259263"/>
          <p14:tracePt t="199401" x="7272338" y="4275138"/>
          <p14:tracePt t="199409" x="7307263" y="4284663"/>
          <p14:tracePt t="199419" x="7348538" y="4318000"/>
          <p14:tracePt t="199426" x="7383463" y="4351338"/>
          <p14:tracePt t="199434" x="7424738" y="4394200"/>
          <p14:tracePt t="199441" x="7459663" y="4419600"/>
          <p14:tracePt t="199453" x="7500938" y="4452938"/>
          <p14:tracePt t="199461" x="7543800" y="4495800"/>
          <p14:tracePt t="199467" x="7577138" y="4529138"/>
          <p14:tracePt t="199475" x="7620000" y="4572000"/>
          <p14:tracePt t="199483" x="7653338" y="4605338"/>
          <p14:tracePt t="199490" x="7696200" y="4630738"/>
          <p14:tracePt t="199499" x="7713663" y="4630738"/>
          <p14:tracePt t="199506" x="7739063" y="4665663"/>
          <p14:tracePt t="199514" x="7754938" y="4673600"/>
          <p14:tracePt t="199524" x="7780338" y="4691063"/>
          <p14:tracePt t="199532" x="7797800" y="4691063"/>
          <p14:tracePt t="199538" x="7797800" y="4706938"/>
          <p14:tracePt t="199548" x="7815263" y="4706938"/>
          <p14:tracePt t="199561" x="7831138" y="4706938"/>
          <p14:tracePt t="199569" x="7831138" y="4724400"/>
          <p14:tracePt t="199589" x="7840663" y="4724400"/>
          <p14:tracePt t="199674" x="7831138" y="4724400"/>
          <p14:tracePt t="199683" x="7797800" y="4724400"/>
          <p14:tracePt t="199690" x="7780338" y="4724400"/>
          <p14:tracePt t="199699" x="7754938" y="4706938"/>
          <p14:tracePt t="199706" x="7721600" y="4691063"/>
          <p14:tracePt t="199716" x="7696200" y="4665663"/>
          <p14:tracePt t="199722" x="7662863" y="4630738"/>
          <p14:tracePt t="199729" x="7637463" y="4614863"/>
          <p14:tracePt t="199738" x="7602538" y="4589463"/>
          <p14:tracePt t="199746" x="7577138" y="4554538"/>
          <p14:tracePt t="199754" x="7526338" y="4513263"/>
          <p14:tracePt t="199762" x="7500938" y="4478338"/>
          <p14:tracePt t="199770" x="7485063" y="4470400"/>
          <p14:tracePt t="199779" x="7459663" y="4419600"/>
          <p14:tracePt t="199786" x="7424738" y="4411663"/>
          <p14:tracePt t="199794" x="7408863" y="4394200"/>
          <p14:tracePt t="199802" x="7383463" y="4376738"/>
          <p14:tracePt t="199810" x="7366000" y="4351338"/>
          <p14:tracePt t="199818" x="7348538" y="4335463"/>
          <p14:tracePt t="199826" x="7332663" y="4318000"/>
          <p14:tracePt t="199834" x="7332663" y="4300538"/>
          <p14:tracePt t="199842" x="7323138" y="4284663"/>
          <p14:tracePt t="199866" x="7323138" y="4275138"/>
          <p14:tracePt t="199898" x="7332663" y="4275138"/>
          <p14:tracePt t="199906" x="7366000" y="4275138"/>
          <p14:tracePt t="199916" x="7399338" y="4284663"/>
          <p14:tracePt t="199923" x="7442200" y="4300538"/>
          <p14:tracePt t="199930" x="7485063" y="4335463"/>
          <p14:tracePt t="199939" x="7526338" y="4360863"/>
          <p14:tracePt t="199947" x="7577138" y="4394200"/>
          <p14:tracePt t="199957" x="7620000" y="4419600"/>
          <p14:tracePt t="199963" x="7678738" y="4470400"/>
          <p14:tracePt t="199971" x="7721600" y="4478338"/>
          <p14:tracePt t="199979" x="7772400" y="4513263"/>
          <p14:tracePt t="199986" x="7831138" y="4538663"/>
          <p14:tracePt t="199995" x="7874000" y="4554538"/>
          <p14:tracePt t="200002" x="7891463" y="4572000"/>
          <p14:tracePt t="200010" x="7916863" y="4589463"/>
          <p14:tracePt t="200018" x="7950200" y="4605338"/>
          <p14:tracePt t="200026" x="7967663" y="4605338"/>
          <p14:tracePt t="200034" x="7993063" y="4614863"/>
          <p14:tracePt t="200050" x="8008938" y="4614863"/>
          <p14:tracePt t="200059" x="8026400" y="4630738"/>
          <p14:tracePt t="200106" x="8008938" y="4614863"/>
          <p14:tracePt t="200118" x="7993063" y="4605338"/>
          <p14:tracePt t="200124" x="7975600" y="4589463"/>
          <p14:tracePt t="200132" x="7950200" y="4554538"/>
          <p14:tracePt t="200139" x="7916863" y="4538663"/>
          <p14:tracePt t="200148" x="7891463" y="4513263"/>
          <p14:tracePt t="200155" x="7856538" y="4470400"/>
          <p14:tracePt t="200163" x="7831138" y="4437063"/>
          <p14:tracePt t="200171" x="7780338" y="4411663"/>
          <p14:tracePt t="200181" x="7754938" y="4360863"/>
          <p14:tracePt t="200187" x="7721600" y="4335463"/>
          <p14:tracePt t="200194" x="7678738" y="4300538"/>
          <p14:tracePt t="200202" x="7653338" y="4275138"/>
          <p14:tracePt t="200212" x="7620000" y="4259263"/>
          <p14:tracePt t="200224" x="7602538" y="4241800"/>
          <p14:tracePt t="200229" x="7577138" y="4224338"/>
          <p14:tracePt t="200234" x="7543800" y="4216400"/>
          <p14:tracePt t="200243" x="7526338" y="4198938"/>
          <p14:tracePt t="200253" x="7500938" y="4183063"/>
          <p14:tracePt t="200258" x="7500938" y="4165600"/>
          <p14:tracePt t="200266" x="7485063" y="4165600"/>
          <p14:tracePt t="200275" x="7467600" y="4157663"/>
          <p14:tracePt t="200285" x="7459663" y="4157663"/>
          <p14:tracePt t="200291" x="7459663" y="4140200"/>
          <p14:tracePt t="200307" x="7442200" y="4140200"/>
          <p14:tracePt t="200316" x="7442200" y="4122738"/>
          <p14:tracePt t="200411" x="7459663" y="4122738"/>
          <p14:tracePt t="200420" x="7485063" y="4140200"/>
          <p14:tracePt t="200427" x="7518400" y="4165600"/>
          <p14:tracePt t="200435" x="7543800" y="4183063"/>
          <p14:tracePt t="200443" x="7577138" y="4216400"/>
          <p14:tracePt t="200454" x="7620000" y="4241800"/>
          <p14:tracePt t="200459" x="7653338" y="4275138"/>
          <p14:tracePt t="200467" x="7678738" y="4275138"/>
          <p14:tracePt t="200475" x="7713663" y="4300538"/>
          <p14:tracePt t="200483" x="7754938" y="4318000"/>
          <p14:tracePt t="200492" x="7780338" y="4318000"/>
          <p14:tracePt t="200500" x="7797800" y="4335463"/>
          <p14:tracePt t="200507" x="7815263" y="4335463"/>
          <p14:tracePt t="200516" x="7831138" y="4351338"/>
          <p14:tracePt t="200524" x="7840663" y="4351338"/>
          <p14:tracePt t="200539" x="7856538" y="4351338"/>
          <p14:tracePt t="200643" x="7840663" y="4335463"/>
          <p14:tracePt t="200652" x="7831138" y="4318000"/>
          <p14:tracePt t="200659" x="7815263" y="4300538"/>
          <p14:tracePt t="200667" x="7780338" y="4284663"/>
          <p14:tracePt t="200675" x="7772400" y="4259263"/>
          <p14:tracePt t="200686" x="7739063" y="4224338"/>
          <p14:tracePt t="200691" x="7713663" y="4216400"/>
          <p14:tracePt t="200700" x="7678738" y="4183063"/>
          <p14:tracePt t="200707" x="7637463" y="4157663"/>
          <p14:tracePt t="200716" x="7602538" y="4122738"/>
          <p14:tracePt t="200724" x="7561263" y="4106863"/>
          <p14:tracePt t="200733" x="7518400" y="4064000"/>
          <p14:tracePt t="200739" x="7485063" y="4046538"/>
          <p14:tracePt t="200749" x="7442200" y="4021138"/>
          <p14:tracePt t="200757" x="7424738" y="4005263"/>
          <p14:tracePt t="200764" x="7399338" y="3987800"/>
          <p14:tracePt t="200772" x="7383463" y="3970338"/>
          <p14:tracePt t="200781" x="7348538" y="3962400"/>
          <p14:tracePt t="200789" x="7348538" y="3944938"/>
          <p14:tracePt t="200798" x="7332663" y="3944938"/>
          <p14:tracePt t="200804" x="7332663" y="3929063"/>
          <p14:tracePt t="200815" x="7323138" y="3929063"/>
          <p14:tracePt t="200875" x="7332663" y="3929063"/>
          <p14:tracePt t="200883" x="7348538" y="3929063"/>
          <p14:tracePt t="200892" x="7366000" y="3929063"/>
          <p14:tracePt t="200900" x="7399338" y="3929063"/>
          <p14:tracePt t="200908" x="7424738" y="3929063"/>
          <p14:tracePt t="200919" x="7467600" y="3944938"/>
          <p14:tracePt t="200926" x="7518400" y="3962400"/>
          <p14:tracePt t="200934" x="7577138" y="3987800"/>
          <p14:tracePt t="200940" x="7637463" y="4005263"/>
          <p14:tracePt t="200949" x="7696200" y="4030663"/>
          <p14:tracePt t="200957" x="7754938" y="4046538"/>
          <p14:tracePt t="200965" x="7831138" y="4081463"/>
          <p14:tracePt t="200972" x="7891463" y="4097338"/>
          <p14:tracePt t="200980" x="7967663" y="4097338"/>
          <p14:tracePt t="200991" x="8008938" y="4106863"/>
          <p14:tracePt t="200996" x="8034338" y="4122738"/>
          <p14:tracePt t="201005" x="8085138" y="4122738"/>
          <p14:tracePt t="201012" x="8110538" y="4140200"/>
          <p14:tracePt t="201020" x="8145463" y="4140200"/>
          <p14:tracePt t="201029" x="8170863" y="4140200"/>
          <p14:tracePt t="201036" x="8186738" y="4157663"/>
          <p14:tracePt t="201044" x="8204200" y="4157663"/>
          <p14:tracePt t="201054" x="8221663" y="4157663"/>
          <p14:tracePt t="201061" x="8229600" y="4165600"/>
          <p14:tracePt t="201092" x="8247063" y="4165600"/>
          <p14:tracePt t="201261" x="8247063" y="4157663"/>
          <p14:tracePt t="201268" x="8229600" y="4157663"/>
          <p14:tracePt t="201276" x="8221663" y="4122738"/>
          <p14:tracePt t="201284" x="8204200" y="4097338"/>
          <p14:tracePt t="201293" x="8186738" y="4064000"/>
          <p14:tracePt t="201300" x="8170863" y="4030663"/>
          <p14:tracePt t="201308" x="8145463" y="4005263"/>
          <p14:tracePt t="201317" x="8128000" y="4005263"/>
          <p14:tracePt t="201325" x="8110538" y="3970338"/>
          <p14:tracePt t="201333" x="8094663" y="3962400"/>
          <p14:tracePt t="201340" x="8085138" y="3944938"/>
          <p14:tracePt t="201349" x="8069263" y="3929063"/>
          <p14:tracePt t="201358" x="8051800" y="3929063"/>
          <p14:tracePt t="201366" x="8051800" y="3911600"/>
          <p14:tracePt t="201372" x="8034338" y="3911600"/>
          <p14:tracePt t="201444" x="8034338" y="3929063"/>
          <p14:tracePt t="201453" x="8051800" y="3944938"/>
          <p14:tracePt t="201460" x="8069263" y="3962400"/>
          <p14:tracePt t="201469" x="8069263" y="3987800"/>
          <p14:tracePt t="201477" x="8085138" y="4021138"/>
          <p14:tracePt t="201487" x="8094663" y="4030663"/>
          <p14:tracePt t="201496" x="8110538" y="4064000"/>
          <p14:tracePt t="201500" x="8128000" y="4097338"/>
          <p14:tracePt t="201509" x="8145463" y="4097338"/>
          <p14:tracePt t="201519" x="8161338" y="4122738"/>
          <p14:tracePt t="201524" x="8170863" y="4140200"/>
          <p14:tracePt t="201534" x="8186738" y="4157663"/>
          <p14:tracePt t="201541" x="8204200" y="4165600"/>
          <p14:tracePt t="201549" x="8221663" y="4183063"/>
          <p14:tracePt t="201557" x="8229600" y="4198938"/>
          <p14:tracePt t="201566" x="8247063" y="4216400"/>
          <p14:tracePt t="202122" x="8229600" y="4216400"/>
          <p14:tracePt t="202130" x="8204200" y="4216400"/>
          <p14:tracePt t="202139" x="8170863" y="4216400"/>
          <p14:tracePt t="202146" x="8128000" y="4216400"/>
          <p14:tracePt t="202155" x="8085138" y="4216400"/>
          <p14:tracePt t="202162" x="8034338" y="4216400"/>
          <p14:tracePt t="202170" x="7993063" y="4216400"/>
          <p14:tracePt t="202178" x="7916863" y="4216400"/>
          <p14:tracePt t="202190" x="7831138" y="4216400"/>
          <p14:tracePt t="202193" x="7739063" y="4216400"/>
          <p14:tracePt t="202202" x="7653338" y="4224338"/>
          <p14:tracePt t="202210" x="7526338" y="4224338"/>
          <p14:tracePt t="202220" x="7424738" y="4224338"/>
          <p14:tracePt t="202226" x="7307263" y="4224338"/>
          <p14:tracePt t="202233" x="7129463" y="4224338"/>
          <p14:tracePt t="202242" x="7069138" y="4224338"/>
          <p14:tracePt t="202252" x="6891338" y="4216400"/>
          <p14:tracePt t="202258" x="6824663" y="4198938"/>
          <p14:tracePt t="202267" x="6705600" y="4183063"/>
          <p14:tracePt t="202274" x="6604000" y="4183063"/>
          <p14:tracePt t="202283" x="6510338" y="4157663"/>
          <p14:tracePt t="202291" x="6408738" y="4157663"/>
          <p14:tracePt t="202299" x="6316663" y="4140200"/>
          <p14:tracePt t="202306" x="6230938" y="4140200"/>
          <p14:tracePt t="202316" x="6154738" y="4140200"/>
          <p14:tracePt t="202323" x="6078538" y="4140200"/>
          <p14:tracePt t="202332" x="6019800" y="4140200"/>
          <p14:tracePt t="202339" x="5994400" y="4140200"/>
          <p14:tracePt t="202349" x="5935663" y="4140200"/>
          <p14:tracePt t="202354" x="5875338" y="4140200"/>
          <p14:tracePt t="202365" x="5842000" y="4140200"/>
          <p14:tracePt t="202371" x="5808663" y="4140200"/>
          <p14:tracePt t="202382" x="5783263" y="4140200"/>
          <p14:tracePt t="202389" x="5748338" y="4140200"/>
          <p14:tracePt t="202399" x="5740400" y="4140200"/>
          <p14:tracePt t="202402" x="5689600" y="4140200"/>
          <p14:tracePt t="202415" x="5664200" y="4140200"/>
          <p14:tracePt t="202419" x="5630863" y="4140200"/>
          <p14:tracePt t="202431" x="5605463" y="4157663"/>
          <p14:tracePt t="202437" x="5570538" y="4157663"/>
          <p14:tracePt t="202452" x="5529263" y="4165600"/>
          <p14:tracePt t="202453" x="5486400" y="4183063"/>
          <p14:tracePt t="202462" x="5435600" y="4183063"/>
          <p14:tracePt t="202467" x="5376863" y="4198938"/>
          <p14:tracePt t="202474" x="5334000" y="4224338"/>
          <p14:tracePt t="202485" x="5257800" y="4241800"/>
          <p14:tracePt t="202490" x="5199063" y="4259263"/>
          <p14:tracePt t="202500" x="5138738" y="4284663"/>
          <p14:tracePt t="202507" x="5062538" y="4300538"/>
          <p14:tracePt t="202516" x="5003800" y="4318000"/>
          <p14:tracePt t="202523" x="4945063" y="4318000"/>
          <p14:tracePt t="202532" x="4919663" y="4335463"/>
          <p14:tracePt t="202539" x="4868863" y="4351338"/>
          <p14:tracePt t="202553" x="4826000" y="4351338"/>
          <p14:tracePt t="202558" x="4792663" y="4351338"/>
          <p14:tracePt t="202566" x="4783138" y="4360863"/>
          <p14:tracePt t="202570" x="4767263" y="4360863"/>
          <p14:tracePt t="202584" x="4749800" y="4360863"/>
          <p14:tracePt t="202619" x="4749800" y="4376738"/>
          <p14:tracePt t="203195" x="4732338" y="4376738"/>
          <p14:tracePt t="203212" x="4724400" y="4376738"/>
          <p14:tracePt t="203219" x="4706938" y="4376738"/>
          <p14:tracePt t="203227" x="4691063" y="4376738"/>
          <p14:tracePt t="203235" x="4673600" y="4376738"/>
          <p14:tracePt t="203243" x="4665663" y="4394200"/>
          <p14:tracePt t="203252" x="4648200" y="4394200"/>
          <p14:tracePt t="203260" x="4630738" y="4394200"/>
          <p14:tracePt t="203267" x="4614863" y="4394200"/>
          <p14:tracePt t="203284" x="4605338" y="4411663"/>
          <p14:tracePt t="203292" x="4589463" y="4411663"/>
          <p14:tracePt t="203308" x="4572000" y="4419600"/>
          <p14:tracePt t="203323" x="4554538" y="4419600"/>
          <p14:tracePt t="203333" x="4554538" y="4437063"/>
          <p14:tracePt t="203349" x="4538663" y="4452938"/>
          <p14:tracePt t="203355" x="4529138" y="4452938"/>
          <p14:tracePt t="203372" x="4513263" y="4470400"/>
          <p14:tracePt t="203387" x="4495800" y="4478338"/>
          <p14:tracePt t="203396" x="4478338" y="4478338"/>
          <p14:tracePt t="203404" x="4470400" y="4478338"/>
          <p14:tracePt t="203412" x="4470400" y="4495800"/>
          <p14:tracePt t="203420" x="4452938" y="4495800"/>
          <p14:tracePt t="203436" x="4437063" y="4495800"/>
          <p14:tracePt t="204181" x="4437063" y="4513263"/>
          <p14:tracePt t="204189" x="4437063" y="4572000"/>
          <p14:tracePt t="204197" x="4419600" y="4630738"/>
          <p14:tracePt t="204206" x="4419600" y="4724400"/>
          <p14:tracePt t="204213" x="4411663" y="4808538"/>
          <p14:tracePt t="204222" x="4411663" y="4868863"/>
          <p14:tracePt t="204229" x="4394200" y="4945063"/>
          <p14:tracePt t="204238" x="4394200" y="5003800"/>
          <p14:tracePt t="204245" x="4394200" y="5046663"/>
          <p14:tracePt t="204253" x="4376738" y="5097463"/>
          <p14:tracePt t="204261" x="4376738" y="5113338"/>
          <p14:tracePt t="204269" x="4360863" y="5173663"/>
          <p14:tracePt t="204277" x="4360863" y="5199063"/>
          <p14:tracePt t="204287" x="4360863" y="5232400"/>
          <p14:tracePt t="204299" x="4351338" y="5232400"/>
          <p14:tracePt t="204302" x="4351338" y="5240338"/>
          <p14:tracePt t="204319" x="4351338" y="5257800"/>
          <p14:tracePt t="204333" x="4335463" y="5257800"/>
          <p14:tracePt t="204351" x="4335463" y="5275263"/>
          <p14:tracePt t="204358" x="4318000" y="5275263"/>
          <p14:tracePt t="204367" x="4300538" y="5291138"/>
          <p14:tracePt t="204384" x="4284663" y="5300663"/>
          <p14:tracePt t="204389" x="4275138" y="5316538"/>
          <p14:tracePt t="204397" x="4259263" y="5316538"/>
          <p14:tracePt t="204406" x="4241800" y="5316538"/>
          <p14:tracePt t="204413" x="4224338" y="5334000"/>
          <p14:tracePt t="204425" x="4216400" y="5334000"/>
          <p14:tracePt t="204430" x="4198938" y="5334000"/>
          <p14:tracePt t="204445" x="4183063" y="5334000"/>
          <p14:tracePt t="204461" x="4165600" y="5334000"/>
          <p14:tracePt t="204551" x="4165600" y="5351463"/>
          <p14:tracePt t="204560" x="4165600" y="5367338"/>
          <p14:tracePt t="204567" x="4165600" y="5376863"/>
          <p14:tracePt t="204574" x="4165600" y="5410200"/>
          <p14:tracePt t="204583" x="4165600" y="5427663"/>
          <p14:tracePt t="204594" x="4165600" y="5435600"/>
          <p14:tracePt t="204599" x="4165600" y="5453063"/>
          <p14:tracePt t="204606" x="4165600" y="5468938"/>
          <p14:tracePt t="204621" x="4165600" y="5486400"/>
          <p14:tracePt t="204702" x="4183063" y="5486400"/>
          <p14:tracePt t="204710" x="4198938" y="5486400"/>
          <p14:tracePt t="204718" x="4216400" y="5486400"/>
          <p14:tracePt t="204727" x="4224338" y="5486400"/>
          <p14:tracePt t="204734" x="4241800" y="5468938"/>
          <p14:tracePt t="204742" x="4259263" y="5468938"/>
          <p14:tracePt t="204758" x="4275138" y="5468938"/>
          <p14:tracePt t="204774" x="4284663" y="5468938"/>
          <p14:tracePt t="204783" x="4284663" y="5453063"/>
          <p14:tracePt t="204878" x="4284663" y="5435600"/>
          <p14:tracePt t="204902" x="4284663" y="5427663"/>
          <p14:tracePt t="204910" x="4275138" y="5410200"/>
          <p14:tracePt t="204919" x="4259263" y="5392738"/>
          <p14:tracePt t="204927" x="4241800" y="5376863"/>
          <p14:tracePt t="204934" x="4224338" y="5367338"/>
          <p14:tracePt t="204942" x="4216400" y="5351463"/>
          <p14:tracePt t="204953" x="4198938" y="5334000"/>
          <p14:tracePt t="204958" x="4183063" y="5300663"/>
          <p14:tracePt t="204967" x="4165600" y="5291138"/>
          <p14:tracePt t="204974" x="4157663" y="5275263"/>
          <p14:tracePt t="204984" x="4140200" y="5275263"/>
          <p14:tracePt t="204990" x="4140200" y="5257800"/>
          <p14:tracePt t="205000" x="4122738" y="5257800"/>
          <p14:tracePt t="205007" x="4122738" y="5240338"/>
          <p14:tracePt t="205030" x="4106863" y="5240338"/>
          <p14:tracePt t="205118" x="4122738" y="5240338"/>
          <p14:tracePt t="205128" x="4140200" y="5240338"/>
          <p14:tracePt t="205142" x="4157663" y="5257800"/>
          <p14:tracePt t="205154" x="4165600" y="5257800"/>
          <p14:tracePt t="205159" x="4183063" y="5275263"/>
          <p14:tracePt t="205167" x="4198938" y="5275263"/>
          <p14:tracePt t="205175" x="4216400" y="5275263"/>
          <p14:tracePt t="205183" x="4224338" y="5291138"/>
          <p14:tracePt t="205191" x="4241800" y="5291138"/>
          <p14:tracePt t="205200" x="4259263" y="5291138"/>
          <p14:tracePt t="205207" x="4275138" y="5300663"/>
          <p14:tracePt t="205216" x="4284663" y="5300663"/>
          <p14:tracePt t="205224" x="4300538" y="5300663"/>
          <p14:tracePt t="205232" x="4318000" y="5316538"/>
          <p14:tracePt t="205239" x="4335463" y="5316538"/>
          <p14:tracePt t="205255" x="4351338" y="5316538"/>
          <p14:tracePt t="205279" x="4360863" y="5334000"/>
          <p14:tracePt t="205367" x="4351338" y="5334000"/>
          <p14:tracePt t="205375" x="4351338" y="5316538"/>
          <p14:tracePt t="205384" x="4335463" y="5316538"/>
          <p14:tracePt t="205391" x="4335463" y="5300663"/>
          <p14:tracePt t="205399" x="4318000" y="5300663"/>
          <p14:tracePt t="205407" x="4300538" y="5300663"/>
          <p14:tracePt t="205417" x="4300538" y="5291138"/>
          <p14:tracePt t="205424" x="4284663" y="5291138"/>
          <p14:tracePt t="205433" x="4275138" y="5291138"/>
          <p14:tracePt t="205440" x="4275138" y="5275263"/>
          <p14:tracePt t="205455" x="4259263" y="5275263"/>
          <p14:tracePt t="205487" x="4241800" y="5275263"/>
          <p14:tracePt t="205519" x="4224338" y="5275263"/>
          <p14:tracePt t="205535" x="4224338" y="5257800"/>
          <p14:tracePt t="205553" x="4216400" y="5257800"/>
          <p14:tracePt t="205760" x="4198938" y="5257800"/>
          <p14:tracePt t="205767" x="4183063" y="5257800"/>
          <p14:tracePt t="205776" x="4165600" y="5257800"/>
          <p14:tracePt t="205783" x="4157663" y="5257800"/>
          <p14:tracePt t="205792" x="4122738" y="5275263"/>
          <p14:tracePt t="205801" x="4097338" y="5291138"/>
          <p14:tracePt t="205808" x="4046538" y="5300663"/>
          <p14:tracePt t="205816" x="4021138" y="5316538"/>
          <p14:tracePt t="205824" x="3970338" y="5351463"/>
          <p14:tracePt t="205833" x="3911600" y="5376863"/>
          <p14:tracePt t="205840" x="3868738" y="5392738"/>
          <p14:tracePt t="205847" x="3852863" y="5410200"/>
          <p14:tracePt t="205856" x="3810000" y="5427663"/>
          <p14:tracePt t="205864" x="3792538" y="5435600"/>
          <p14:tracePt t="205872" x="3767138" y="5453063"/>
          <p14:tracePt t="205880" x="3751263" y="5468938"/>
          <p14:tracePt t="205888" x="3733800" y="5468938"/>
          <p14:tracePt t="205895" x="3716338" y="5468938"/>
          <p14:tracePt t="205904" x="3708400" y="5486400"/>
          <p14:tracePt t="205920" x="3690938" y="5486400"/>
          <p14:tracePt t="205936" x="3675063" y="5494338"/>
          <p14:tracePt t="205952" x="3657600" y="5511800"/>
          <p14:tracePt t="205968" x="3649663" y="5529263"/>
          <p14:tracePt t="205976" x="3649663" y="5545138"/>
          <p14:tracePt t="205985" x="3632200" y="5545138"/>
          <p14:tracePt t="205992" x="3632200" y="5554663"/>
          <p14:tracePt t="206002" x="3614738" y="5554663"/>
          <p14:tracePt t="206008" x="3614738" y="5570538"/>
          <p14:tracePt t="206034" x="3598863" y="5588000"/>
          <p14:tracePt t="206160" x="3598863" y="5570538"/>
          <p14:tracePt t="206185" x="3598863" y="5554663"/>
          <p14:tracePt t="206193" x="3614738" y="5545138"/>
          <p14:tracePt t="206208" x="3632200" y="5529263"/>
          <p14:tracePt t="206216" x="3649663" y="5529263"/>
          <p14:tracePt t="206224" x="3657600" y="5511800"/>
          <p14:tracePt t="206233" x="3657600" y="5494338"/>
          <p14:tracePt t="206240" x="3675063" y="5494338"/>
          <p14:tracePt t="206249" x="3690938" y="5486400"/>
          <p14:tracePt t="206257" x="3716338" y="5468938"/>
          <p14:tracePt t="206264" x="3733800" y="5453063"/>
          <p14:tracePt t="206273" x="3767138" y="5453063"/>
          <p14:tracePt t="206280" x="3792538" y="5435600"/>
          <p14:tracePt t="206289" x="3827463" y="5427663"/>
          <p14:tracePt t="206297" x="3843338" y="5410200"/>
          <p14:tracePt t="206305" x="3852863" y="5392738"/>
          <p14:tracePt t="206312" x="3886200" y="5392738"/>
          <p14:tracePt t="206320" x="3903663" y="5376863"/>
          <p14:tracePt t="206328" x="3911600" y="5367338"/>
          <p14:tracePt t="206336" x="3929063" y="5367338"/>
          <p14:tracePt t="206345" x="3944938" y="5367338"/>
          <p14:tracePt t="206357" x="3944938" y="5351463"/>
          <p14:tracePt t="206368" x="3962400" y="5351463"/>
          <p14:tracePt t="206400" x="3970338" y="5351463"/>
          <p14:tracePt t="206416" x="3970338" y="5334000"/>
          <p14:tracePt t="206449" x="3987800" y="5334000"/>
          <p14:tracePt t="206466" x="4005263" y="5316538"/>
          <p14:tracePt t="206473" x="4021138" y="5316538"/>
          <p14:tracePt t="206482" x="4030663" y="5316538"/>
          <p14:tracePt t="206491" x="4046538" y="5316538"/>
          <p14:tracePt t="206497" x="4081463" y="5300663"/>
          <p14:tracePt t="206506" x="4106863" y="5300663"/>
          <p14:tracePt t="206513" x="4122738" y="5300663"/>
          <p14:tracePt t="206522" x="4183063" y="5300663"/>
          <p14:tracePt t="206528" x="4198938" y="5300663"/>
          <p14:tracePt t="206537" x="4224338" y="5300663"/>
          <p14:tracePt t="206545" x="4259263" y="5300663"/>
          <p14:tracePt t="206553" x="4275138" y="5300663"/>
          <p14:tracePt t="206569" x="4284663" y="5300663"/>
          <p14:tracePt t="206577" x="4300538" y="5300663"/>
          <p14:tracePt t="206601" x="4318000" y="5300663"/>
          <p14:tracePt t="206633" x="4318000" y="5291138"/>
          <p14:tracePt t="206657" x="4318000" y="5275263"/>
          <p14:tracePt t="206681" x="4318000" y="5257800"/>
          <p14:tracePt t="206706" x="4318000" y="5240338"/>
          <p14:tracePt t="206721" x="4318000" y="5232400"/>
          <p14:tracePt t="206754" x="4318000" y="5214938"/>
          <p14:tracePt t="206769" x="4300538" y="5214938"/>
          <p14:tracePt t="206777" x="4300538" y="5199063"/>
          <p14:tracePt t="206809" x="4284663" y="5181600"/>
          <p14:tracePt t="206834" x="4275138" y="5181600"/>
          <p14:tracePt t="206873" x="4259263" y="5181600"/>
          <p14:tracePt t="206882" x="4259263" y="5199063"/>
          <p14:tracePt t="206889" x="4259263" y="5214938"/>
          <p14:tracePt t="206906" x="4259263" y="5232400"/>
          <p14:tracePt t="206914" x="4259263" y="5240338"/>
          <p14:tracePt t="206922" x="4259263" y="5257800"/>
          <p14:tracePt t="206938" x="4275138" y="5275263"/>
          <p14:tracePt t="206945" x="4284663" y="5291138"/>
          <p14:tracePt t="206954" x="4300538" y="5300663"/>
          <p14:tracePt t="206962" x="4318000" y="5300663"/>
          <p14:tracePt t="206970" x="4318000" y="5316538"/>
          <p14:tracePt t="206978" x="4335463" y="5316538"/>
          <p14:tracePt t="206987" x="4351338" y="5316538"/>
          <p14:tracePt t="206993" x="4360863" y="5316538"/>
          <p14:tracePt t="207018" x="4376738" y="5316538"/>
          <p14:tracePt t="207042" x="4376738" y="5300663"/>
          <p14:tracePt t="207050" x="4376738" y="5291138"/>
          <p14:tracePt t="207059" x="4376738" y="5275263"/>
          <p14:tracePt t="207074" x="4376738" y="5257800"/>
          <p14:tracePt t="207090" x="4376738" y="5240338"/>
          <p14:tracePt t="207105" x="4360863" y="5240338"/>
          <p14:tracePt t="207130" x="4351338" y="5240338"/>
          <p14:tracePt t="207146" x="4335463" y="5240338"/>
          <p14:tracePt t="207170" x="4318000" y="5240338"/>
          <p14:tracePt t="207218" x="4318000" y="5257800"/>
          <p14:tracePt t="207258" x="4318000" y="5275263"/>
          <p14:tracePt t="207282" x="4335463" y="5275263"/>
          <p14:tracePt t="207306" x="4351338" y="5275263"/>
          <p14:tracePt t="207370" x="4351338" y="5257800"/>
          <p14:tracePt t="207378" x="4351338" y="5240338"/>
          <p14:tracePt t="207387" x="4351338" y="5232400"/>
          <p14:tracePt t="207402" x="4351338" y="5214938"/>
          <p14:tracePt t="207458" x="4335463" y="5214938"/>
          <p14:tracePt t="207515" x="4318000" y="5232400"/>
          <p14:tracePt t="207533" x="4318000" y="5240338"/>
          <p14:tracePt t="207546" x="4318000" y="5257800"/>
          <p14:tracePt t="207571" x="4335463" y="5257800"/>
          <p14:tracePt t="207578" x="4335463" y="5275263"/>
          <p14:tracePt t="207595" x="4351338" y="5275263"/>
          <p14:tracePt t="207611" x="4360863" y="5275263"/>
          <p14:tracePt t="207643" x="4376738" y="5275263"/>
          <p14:tracePt t="207651" x="4376738" y="5257800"/>
          <p14:tracePt t="207659" x="4376738" y="5240338"/>
          <p14:tracePt t="207667" x="4376738" y="5232400"/>
          <p14:tracePt t="207675" x="4376738" y="5214938"/>
          <p14:tracePt t="207691" x="4376738" y="5199063"/>
          <p14:tracePt t="207700" x="4376738" y="5181600"/>
          <p14:tracePt t="207707" x="4376738" y="5173663"/>
          <p14:tracePt t="207716" x="4360863" y="5173663"/>
          <p14:tracePt t="207820" x="4360863" y="5181600"/>
          <p14:tracePt t="207835" x="4360863" y="5199063"/>
          <p14:tracePt t="207851" x="4376738" y="5199063"/>
          <p14:tracePt t="207860" x="4376738" y="5214938"/>
          <p14:tracePt t="207933" x="4360863" y="5214938"/>
          <p14:tracePt t="207963" x="4351338" y="5214938"/>
          <p14:tracePt t="208035" x="4351338" y="5232400"/>
          <p14:tracePt t="208052" x="4351338" y="5240338"/>
          <p14:tracePt t="208060" x="4360863" y="5240338"/>
          <p14:tracePt t="208083" x="4360863" y="5257800"/>
          <p14:tracePt t="208148" x="4360863" y="5240338"/>
          <p14:tracePt t="208172" x="4360863" y="5232400"/>
          <p14:tracePt t="208196" x="4360863" y="5214938"/>
          <p14:tracePt t="208568" x="4335463" y="5214938"/>
          <p14:tracePt t="208576" x="4300538" y="5214938"/>
          <p14:tracePt t="208585" x="4275138" y="5232400"/>
          <p14:tracePt t="208595" x="4224338" y="5232400"/>
          <p14:tracePt t="208601" x="4198938" y="5240338"/>
          <p14:tracePt t="208609" x="4183063" y="5240338"/>
          <p14:tracePt t="208617" x="4140200" y="5257800"/>
          <p14:tracePt t="208625" x="4106863" y="5275263"/>
          <p14:tracePt t="208635" x="4097338" y="5275263"/>
          <p14:tracePt t="208641" x="4081463" y="5275263"/>
          <p14:tracePt t="208649" x="4064000" y="5291138"/>
          <p14:tracePt t="208657" x="4046538" y="5291138"/>
          <p14:tracePt t="208666" x="4030663" y="5291138"/>
          <p14:tracePt t="208681" x="4021138" y="5300663"/>
          <p14:tracePt t="208704" x="4021138" y="5316538"/>
          <p14:tracePt t="208721" x="4005263" y="5316538"/>
          <p14:tracePt t="208737" x="3987800" y="5316538"/>
          <p14:tracePt t="208754" x="3970338" y="5334000"/>
          <p14:tracePt t="208763" x="3962400" y="5334000"/>
          <p14:tracePt t="208769" x="3944938" y="5334000"/>
          <p14:tracePt t="208777" x="3929063" y="5351463"/>
          <p14:tracePt t="208785" x="3903663" y="5351463"/>
          <p14:tracePt t="208793" x="3886200" y="5351463"/>
          <p14:tracePt t="208800" x="3868738" y="5367338"/>
          <p14:tracePt t="208817" x="3852863" y="5367338"/>
          <p14:tracePt t="208825" x="3843338" y="5367338"/>
          <p14:tracePt t="208841" x="3827463" y="5367338"/>
          <p14:tracePt t="208849" x="3810000" y="5376863"/>
          <p14:tracePt t="208858" x="3792538" y="5376863"/>
          <p14:tracePt t="208867" x="3776663" y="5376863"/>
          <p14:tracePt t="208873" x="3767138" y="5376863"/>
          <p14:tracePt t="208882" x="3767138" y="5392738"/>
          <p14:tracePt t="208889" x="3751263" y="5392738"/>
          <p14:tracePt t="208898" x="3733800" y="5392738"/>
          <p14:tracePt t="208906" x="3716338" y="5410200"/>
          <p14:tracePt t="208913" x="3708400" y="5410200"/>
          <p14:tracePt t="208930" x="3690938" y="5410200"/>
          <p14:tracePt t="208945" x="3675063" y="5410200"/>
          <p14:tracePt t="208955" x="3675063" y="5427663"/>
          <p14:tracePt t="209049" x="3657600" y="5427663"/>
          <p14:tracePt t="209618" x="3657600" y="5435600"/>
          <p14:tracePt t="210291" x="3657600" y="5410200"/>
          <p14:tracePt t="210300" x="3657600" y="5376863"/>
          <p14:tracePt t="210307" x="3690938" y="5351463"/>
          <p14:tracePt t="210316" x="3716338" y="5291138"/>
          <p14:tracePt t="210324" x="3751263" y="5240338"/>
          <p14:tracePt t="210333" x="3776663" y="5199063"/>
          <p14:tracePt t="210340" x="3827463" y="5156200"/>
          <p14:tracePt t="210347" x="3843338" y="5138738"/>
          <p14:tracePt t="210357" x="3886200" y="5097463"/>
          <p14:tracePt t="210366" x="3903663" y="5080000"/>
          <p14:tracePt t="210372" x="3929063" y="5046663"/>
          <p14:tracePt t="210380" x="3944938" y="5021263"/>
          <p14:tracePt t="210389" x="3962400" y="5003800"/>
          <p14:tracePt t="210396" x="3970338" y="4986338"/>
          <p14:tracePt t="210404" x="3987800" y="4978400"/>
          <p14:tracePt t="210411" x="4005263" y="4960938"/>
          <p14:tracePt t="210420" x="4005263" y="4945063"/>
          <p14:tracePt t="210427" x="4021138" y="4927600"/>
          <p14:tracePt t="210436" x="4030663" y="4919663"/>
          <p14:tracePt t="210451" x="4030663" y="4902200"/>
          <p14:tracePt t="210463" x="4046538" y="4884738"/>
          <p14:tracePt t="210483" x="4064000" y="4868863"/>
          <p14:tracePt t="210492" x="4081463" y="4868863"/>
          <p14:tracePt t="210508" x="4097338" y="4868863"/>
          <p14:tracePt t="210516" x="4106863" y="4859338"/>
          <p14:tracePt t="210527" x="4122738" y="4859338"/>
          <p14:tracePt t="210534" x="4140200" y="4859338"/>
          <p14:tracePt t="210541" x="4157663" y="4843463"/>
          <p14:tracePt t="210557" x="4165600" y="4843463"/>
          <p14:tracePt t="210567" x="4183063" y="4826000"/>
          <p14:tracePt t="210588" x="4198938" y="4826000"/>
          <p14:tracePt t="210757" x="4198938" y="4808538"/>
          <p14:tracePt t="210788" x="4183063" y="4792663"/>
          <p14:tracePt t="210796" x="4183063" y="4783138"/>
          <p14:tracePt t="210805" x="4165600" y="4783138"/>
          <p14:tracePt t="210820" x="4157663" y="4767263"/>
          <p14:tracePt t="210828" x="4140200" y="4767263"/>
          <p14:tracePt t="210844" x="4122738" y="4749800"/>
          <p14:tracePt t="210852" x="4106863" y="4749800"/>
          <p14:tracePt t="210868" x="4097338" y="4749800"/>
          <p14:tracePt t="210884" x="4081463" y="4749800"/>
          <p14:tracePt t="210916" x="4064000" y="4749800"/>
          <p14:tracePt t="210924" x="4064000" y="4767263"/>
          <p14:tracePt t="210940" x="4046538" y="4767263"/>
          <p14:tracePt t="210949" x="4030663" y="4783138"/>
          <p14:tracePt t="210966" x="4021138" y="4783138"/>
          <p14:tracePt t="210973" x="4005263" y="4792663"/>
          <p14:tracePt t="210980" x="3970338" y="4808538"/>
          <p14:tracePt t="210992" x="3962400" y="4808538"/>
          <p14:tracePt t="210997" x="3944938" y="4826000"/>
          <p14:tracePt t="211008" x="3929063" y="4843463"/>
          <p14:tracePt t="211013" x="3903663" y="4843463"/>
          <p14:tracePt t="211021" x="3886200" y="4859338"/>
          <p14:tracePt t="211029" x="3868738" y="4868863"/>
          <p14:tracePt t="211036" x="3852863" y="4884738"/>
          <p14:tracePt t="211044" x="3843338" y="4884738"/>
          <p14:tracePt t="211061" x="3827463" y="4902200"/>
          <p14:tracePt t="211076" x="3827463" y="4919663"/>
          <p14:tracePt t="211092" x="3810000" y="4919663"/>
          <p14:tracePt t="211109" x="3810000" y="4927600"/>
          <p14:tracePt t="211134" x="3792538" y="4927600"/>
          <p14:tracePt t="211141" x="3792538" y="4945063"/>
          <p14:tracePt t="211157" x="3792538" y="4960938"/>
          <p14:tracePt t="211190" x="3776663" y="4960938"/>
          <p14:tracePt t="211229" x="3776663" y="4945063"/>
          <p14:tracePt t="211237" x="3776663" y="4927600"/>
          <p14:tracePt t="211245" x="3776663" y="4919663"/>
          <p14:tracePt t="211253" x="3776663" y="4884738"/>
          <p14:tracePt t="211262" x="3792538" y="4859338"/>
          <p14:tracePt t="211269" x="3792538" y="4843463"/>
          <p14:tracePt t="211277" x="3810000" y="4826000"/>
          <p14:tracePt t="211285" x="3827463" y="4783138"/>
          <p14:tracePt t="211293" x="3843338" y="4783138"/>
          <p14:tracePt t="211301" x="3868738" y="4732338"/>
          <p14:tracePt t="211309" x="3886200" y="4724400"/>
          <p14:tracePt t="211317" x="3911600" y="4706938"/>
          <p14:tracePt t="211327" x="3929063" y="4673600"/>
          <p14:tracePt t="211336" x="3944938" y="4673600"/>
          <p14:tracePt t="211342" x="3970338" y="4648200"/>
          <p14:tracePt t="211350" x="4005263" y="4630738"/>
          <p14:tracePt t="211359" x="4021138" y="4614863"/>
          <p14:tracePt t="211369" x="4046538" y="4605338"/>
          <p14:tracePt t="211375" x="4081463" y="4572000"/>
          <p14:tracePt t="211383" x="4097338" y="4572000"/>
          <p14:tracePt t="211390" x="4106863" y="4554538"/>
          <p14:tracePt t="211399" x="4122738" y="4538663"/>
          <p14:tracePt t="211406" x="4140200" y="4538663"/>
          <p14:tracePt t="211415" x="4140200" y="4529138"/>
          <p14:tracePt t="211430" x="4157663" y="4529138"/>
          <p14:tracePt t="211445" x="4157663" y="4513263"/>
          <p14:tracePt t="211549" x="4140200" y="4513263"/>
          <p14:tracePt t="211568" x="4122738" y="4513263"/>
          <p14:tracePt t="211583" x="4106863" y="4513263"/>
          <p14:tracePt t="211591" x="4097338" y="4513263"/>
          <p14:tracePt t="211606" x="4081463" y="4513263"/>
          <p14:tracePt t="211622" x="4064000" y="4513263"/>
          <p14:tracePt t="211630" x="4064000" y="4529138"/>
          <p14:tracePt t="211638" x="4046538" y="4529138"/>
          <p14:tracePt t="211654" x="4030663" y="4529138"/>
          <p14:tracePt t="211662" x="4030663" y="4538663"/>
          <p14:tracePt t="211678" x="4021138" y="4538663"/>
          <p14:tracePt t="211694" x="4005263" y="4554538"/>
          <p14:tracePt t="211702" x="3987800" y="4572000"/>
          <p14:tracePt t="211710" x="3970338" y="4589463"/>
          <p14:tracePt t="211717" x="3962400" y="4614863"/>
          <p14:tracePt t="211726" x="3929063" y="4630738"/>
          <p14:tracePt t="211735" x="3911600" y="4665663"/>
          <p14:tracePt t="211742" x="3903663" y="4691063"/>
          <p14:tracePt t="211750" x="3868738" y="4706938"/>
          <p14:tracePt t="211760" x="3852863" y="4724400"/>
          <p14:tracePt t="211769" x="3843338" y="4732338"/>
          <p14:tracePt t="211774" x="3827463" y="4767263"/>
          <p14:tracePt t="211783" x="3810000" y="4783138"/>
          <p14:tracePt t="211800" x="3792538" y="4783138"/>
          <p14:tracePt t="211806" x="3792538" y="4792663"/>
          <p14:tracePt t="211902" x="3792538" y="4783138"/>
          <p14:tracePt t="211926" x="3792538" y="4767263"/>
          <p14:tracePt t="211934" x="3810000" y="4767263"/>
          <p14:tracePt t="211942" x="3810000" y="4749800"/>
          <p14:tracePt t="211950" x="3827463" y="4732338"/>
          <p14:tracePt t="211959" x="3843338" y="4724400"/>
          <p14:tracePt t="211968" x="3852863" y="4706938"/>
          <p14:tracePt t="211975" x="3868738" y="4673600"/>
          <p14:tracePt t="211983" x="3903663" y="4648200"/>
          <p14:tracePt t="211992" x="3911600" y="4630738"/>
          <p14:tracePt t="212001" x="3944938" y="4605338"/>
          <p14:tracePt t="212009" x="3962400" y="4589463"/>
          <p14:tracePt t="212016" x="3987800" y="4554538"/>
          <p14:tracePt t="212023" x="4005263" y="4538663"/>
          <p14:tracePt t="212031" x="4021138" y="4513263"/>
          <p14:tracePt t="212039" x="4030663" y="4495800"/>
          <p14:tracePt t="212054" x="4046538" y="4478338"/>
          <p14:tracePt t="212068" x="4046538" y="4470400"/>
          <p14:tracePt t="212078" x="4064000" y="4452938"/>
          <p14:tracePt t="212635" x="4064000" y="4437063"/>
          <p14:tracePt t="212644" x="4064000" y="4394200"/>
          <p14:tracePt t="212651" x="4064000" y="4351338"/>
          <p14:tracePt t="212659" x="4081463" y="4275138"/>
          <p14:tracePt t="212668" x="4081463" y="4198938"/>
          <p14:tracePt t="212675" x="4097338" y="4122738"/>
          <p14:tracePt t="212683" x="4106863" y="4064000"/>
          <p14:tracePt t="212692" x="4122738" y="4021138"/>
          <p14:tracePt t="212704" x="4122738" y="3970338"/>
          <p14:tracePt t="212708" x="4140200" y="3911600"/>
          <p14:tracePt t="212716" x="4140200" y="3868738"/>
          <p14:tracePt t="212724" x="4140200" y="3843338"/>
          <p14:tracePt t="212734" x="4140200" y="3810000"/>
          <p14:tracePt t="212742" x="4140200" y="3776663"/>
          <p14:tracePt t="212749" x="4140200" y="3767138"/>
          <p14:tracePt t="212756" x="4140200" y="3751263"/>
          <p14:tracePt t="212766" x="4140200" y="3716338"/>
          <p14:tracePt t="212774" x="4140200" y="3708400"/>
          <p14:tracePt t="212782" x="4140200" y="3675063"/>
          <p14:tracePt t="212788" x="4140200" y="3649663"/>
          <p14:tracePt t="212799" x="4140200" y="3632200"/>
          <p14:tracePt t="212806" x="4140200" y="3598863"/>
          <p14:tracePt t="212816" x="4140200" y="3573463"/>
          <p14:tracePt t="212820" x="4140200" y="3556000"/>
          <p14:tracePt t="212832" x="4157663" y="3538538"/>
          <p14:tracePt t="212838" x="4157663" y="3513138"/>
          <p14:tracePt t="212849" x="4157663" y="3479800"/>
          <p14:tracePt t="212852" x="4165600" y="3462338"/>
          <p14:tracePt t="212869" x="4165600" y="3454400"/>
          <p14:tracePt t="212872" x="4183063" y="3421063"/>
          <p14:tracePt t="212883" x="4183063" y="3395663"/>
          <p14:tracePt t="212886" x="4183063" y="3360738"/>
          <p14:tracePt t="212899" x="4198938" y="3335338"/>
          <p14:tracePt t="212904" x="4198938" y="3302000"/>
          <p14:tracePt t="212916" x="4198938" y="3284538"/>
          <p14:tracePt t="212921" x="4198938" y="3259138"/>
          <p14:tracePt t="212924" x="4216400" y="3225800"/>
          <p14:tracePt t="212934" x="4216400" y="3200400"/>
          <p14:tracePt t="212941" x="4216400" y="3167063"/>
          <p14:tracePt t="212949" x="4216400" y="3124200"/>
          <p14:tracePt t="212956" x="4216400" y="3106738"/>
          <p14:tracePt t="212966" x="4216400" y="3090863"/>
          <p14:tracePt t="212973" x="4216400" y="3065463"/>
          <p14:tracePt t="212982" x="4216400" y="3048000"/>
          <p14:tracePt t="212990" x="4216400" y="3030538"/>
          <p14:tracePt t="213001" x="4216400" y="3014663"/>
          <p14:tracePt t="213006" x="4216400" y="3005138"/>
          <p14:tracePt t="213133" x="4198938" y="3005138"/>
          <p14:tracePt t="213164" x="4198938" y="3014663"/>
          <p14:tracePt t="213173" x="4183063" y="3030538"/>
          <p14:tracePt t="213181" x="4183063" y="3048000"/>
          <p14:tracePt t="213202" x="4183063" y="3065463"/>
          <p14:tracePt t="213204" x="4165600" y="3065463"/>
          <p14:tracePt t="213205" x="4165600" y="3106738"/>
          <p14:tracePt t="213212" x="4165600" y="3124200"/>
          <p14:tracePt t="213220" x="4157663" y="3141663"/>
          <p14:tracePt t="213238" x="4157663" y="3167063"/>
          <p14:tracePt t="213244" x="4157663" y="3182938"/>
          <p14:tracePt t="213246" x="4140200" y="3208338"/>
          <p14:tracePt t="213253" x="4140200" y="3225800"/>
          <p14:tracePt t="213262" x="4140200" y="3243263"/>
          <p14:tracePt t="213274" x="4140200" y="3259138"/>
          <p14:tracePt t="213280" x="4140200" y="3268663"/>
          <p14:tracePt t="213290" x="4122738" y="3284538"/>
          <p14:tracePt t="213304" x="4122738" y="3302000"/>
          <p14:tracePt t="213305" x="4122738" y="3319463"/>
          <p14:tracePt t="213309" x="4122738" y="3335338"/>
          <p14:tracePt t="213318" x="4122738" y="3344863"/>
          <p14:tracePt t="213326" x="4122738" y="3360738"/>
          <p14:tracePt t="213338" x="4122738" y="3378200"/>
          <p14:tracePt t="213343" x="4122738" y="3395663"/>
          <p14:tracePt t="213351" x="4106863" y="3403600"/>
          <p14:tracePt t="213359" x="4106863" y="3436938"/>
          <p14:tracePt t="213373" x="4106863" y="3454400"/>
          <p14:tracePt t="213374" x="4106863" y="3462338"/>
          <p14:tracePt t="213380" x="4106863" y="3497263"/>
          <p14:tracePt t="213389" x="4106863" y="3513138"/>
          <p14:tracePt t="213401" x="4097338" y="3522663"/>
          <p14:tracePt t="213410" x="4097338" y="3538538"/>
          <p14:tracePt t="213418" x="4097338" y="3573463"/>
          <p14:tracePt t="213425" x="4097338" y="3589338"/>
          <p14:tracePt t="213445" x="4097338" y="3614738"/>
          <p14:tracePt t="213447" x="4097338" y="3632200"/>
          <p14:tracePt t="213452" x="4097338" y="3649663"/>
          <p14:tracePt t="213461" x="4097338" y="3657600"/>
          <p14:tracePt t="213471" x="4097338" y="3675063"/>
          <p14:tracePt t="213477" x="4097338" y="3690938"/>
          <p14:tracePt t="213484" x="4097338" y="3708400"/>
          <p14:tracePt t="213500" x="4097338" y="3716338"/>
          <p14:tracePt t="213509" x="4097338" y="3733800"/>
          <p14:tracePt t="213523" x="4097338" y="3751263"/>
          <p14:tracePt t="213530" x="4097338" y="3767138"/>
          <p14:tracePt t="213546" x="4097338" y="3776663"/>
          <p14:tracePt t="213562" x="4097338" y="3792538"/>
          <p14:tracePt t="213563" x="4097338" y="3810000"/>
          <p14:tracePt t="213589" x="4097338" y="3827463"/>
          <p14:tracePt t="213593" x="4081463" y="3852863"/>
          <p14:tracePt t="213608" x="4081463" y="3886200"/>
          <p14:tracePt t="213618" x="4081463" y="3903663"/>
          <p14:tracePt t="213627" x="4081463" y="3929063"/>
          <p14:tracePt t="213634" x="4081463" y="3962400"/>
          <p14:tracePt t="213650" x="4064000" y="3987800"/>
          <p14:tracePt t="213651" x="4064000" y="4030663"/>
          <p14:tracePt t="213657" x="4064000" y="4064000"/>
          <p14:tracePt t="213673" x="4046538" y="4097338"/>
          <p14:tracePt t="213674" x="4046538" y="4122738"/>
          <p14:tracePt t="213685" x="4046538" y="4165600"/>
          <p14:tracePt t="213687" x="4046538" y="4198938"/>
          <p14:tracePt t="213698" x="4046538" y="4224338"/>
          <p14:tracePt t="213707" x="4046538" y="4259263"/>
          <p14:tracePt t="213716" x="4030663" y="4284663"/>
          <p14:tracePt t="213723" x="4030663" y="4335463"/>
          <p14:tracePt t="213740" x="4030663" y="4394200"/>
          <p14:tracePt t="213743" x="4030663" y="4437063"/>
          <p14:tracePt t="213751" x="4030663" y="4478338"/>
          <p14:tracePt t="213758" x="4030663" y="4513263"/>
          <p14:tracePt t="213770" x="4030663" y="4554538"/>
          <p14:tracePt t="213775" x="4021138" y="4589463"/>
          <p14:tracePt t="213784" x="4021138" y="4614863"/>
          <p14:tracePt t="213790" x="4021138" y="4665663"/>
          <p14:tracePt t="213806" x="4021138" y="4691063"/>
          <p14:tracePt t="213808" x="4021138" y="4724400"/>
          <p14:tracePt t="213813" x="4021138" y="4749800"/>
          <p14:tracePt t="213822" x="4021138" y="4767263"/>
          <p14:tracePt t="213835" x="4021138" y="4792663"/>
          <p14:tracePt t="213841" x="4021138" y="4826000"/>
          <p14:tracePt t="213846" x="4021138" y="4859338"/>
          <p14:tracePt t="213853" x="4021138" y="4884738"/>
          <p14:tracePt t="213862" x="4021138" y="4902200"/>
          <p14:tracePt t="213871" x="4021138" y="4927600"/>
          <p14:tracePt t="213877" x="4021138" y="4945063"/>
          <p14:tracePt t="214238" x="4021138" y="4960938"/>
          <p14:tracePt t="214254" x="4021138" y="4986338"/>
          <p14:tracePt t="214262" x="4021138" y="5021263"/>
          <p14:tracePt t="214270" x="4021138" y="5037138"/>
          <p14:tracePt t="214278" x="4021138" y="5062538"/>
          <p14:tracePt t="214286" x="4021138" y="5097463"/>
          <p14:tracePt t="214294" x="4021138" y="5113338"/>
          <p14:tracePt t="214304" x="4021138" y="5138738"/>
          <p14:tracePt t="214310" x="4021138" y="5156200"/>
          <p14:tracePt t="214319" x="4021138" y="5181600"/>
          <p14:tracePt t="214330" x="4021138" y="5199063"/>
          <p14:tracePt t="214340" x="4005263" y="5214938"/>
          <p14:tracePt t="214347" x="4005263" y="5240338"/>
          <p14:tracePt t="214352" x="4005263" y="5257800"/>
          <p14:tracePt t="214359" x="4005263" y="5275263"/>
          <p14:tracePt t="214370" x="4005263" y="5291138"/>
          <p14:tracePt t="214375" x="4005263" y="5300663"/>
          <p14:tracePt t="214383" x="3987800" y="5316538"/>
          <p14:tracePt t="214400" x="3987800" y="5334000"/>
          <p14:tracePt t="214406" x="3987800" y="5351463"/>
          <p14:tracePt t="214422" x="3987800" y="5367338"/>
          <p14:tracePt t="214430" x="3970338" y="5376863"/>
          <p14:tracePt t="214441" x="3970338" y="5392738"/>
          <p14:tracePt t="214446" x="3970338" y="5410200"/>
          <p14:tracePt t="214455" x="3970338" y="5427663"/>
          <p14:tracePt t="214463" x="3962400" y="5435600"/>
          <p14:tracePt t="214471" x="3962400" y="5453063"/>
          <p14:tracePt t="214478" x="3962400" y="5468938"/>
          <p14:tracePt t="214486" x="3944938" y="5486400"/>
          <p14:tracePt t="214495" x="3944938" y="5494338"/>
          <p14:tracePt t="214503" x="3944938" y="5511800"/>
          <p14:tracePt t="214510" x="3929063" y="5529263"/>
          <p14:tracePt t="214518" x="3929063" y="5545138"/>
          <p14:tracePt t="214527" x="3929063" y="5554663"/>
          <p14:tracePt t="214535" x="3911600" y="5570538"/>
          <p14:tracePt t="214550" x="3911600" y="5588000"/>
          <p14:tracePt t="214559" x="3903663" y="5605463"/>
          <p14:tracePt t="214571" x="3903663" y="5621338"/>
          <p14:tracePt t="214583" x="3903663" y="5630863"/>
          <p14:tracePt t="214590" x="3903663" y="5646738"/>
          <p14:tracePt t="214607" x="3886200" y="5664200"/>
          <p14:tracePt t="214623" x="3886200" y="5681663"/>
          <p14:tracePt t="214647" x="3886200" y="5689600"/>
          <p14:tracePt t="214663" x="3886200" y="5707063"/>
          <p14:tracePt t="214679" x="3886200" y="5722938"/>
          <p14:tracePt t="214695" x="3886200" y="5740400"/>
          <p14:tracePt t="214711" x="3868738" y="5748338"/>
          <p14:tracePt t="214719" x="3868738" y="5765800"/>
          <p14:tracePt t="214735" x="3868738" y="5783263"/>
          <p14:tracePt t="214743" x="3868738" y="5799138"/>
          <p14:tracePt t="214767" x="3868738" y="5808663"/>
          <p14:tracePt t="214784" x="3868738" y="5824538"/>
          <p14:tracePt t="214815" x="3868738" y="5842000"/>
          <p14:tracePt t="214831" x="3868738" y="5859463"/>
          <p14:tracePt t="214847" x="3868738" y="5875338"/>
          <p14:tracePt t="214863" x="3868738" y="5884863"/>
          <p14:tracePt t="214871" x="3868738" y="5900738"/>
          <p14:tracePt t="214887" x="3868738" y="5918200"/>
          <p14:tracePt t="214895" x="3868738" y="5935663"/>
          <p14:tracePt t="214911" x="3868738" y="5943600"/>
          <p14:tracePt t="214919" x="3868738" y="5961063"/>
          <p14:tracePt t="214935" x="3868738" y="5976938"/>
          <p14:tracePt t="214943" x="3868738" y="5994400"/>
          <p14:tracePt t="214960" x="3868738" y="6002338"/>
          <p14:tracePt t="214968" x="3868738" y="6019800"/>
          <p14:tracePt t="214991" x="3868738" y="6037263"/>
          <p14:tracePt t="215071" x="3868738" y="6053138"/>
          <p14:tracePt t="223008" x="3903663" y="6053138"/>
          <p14:tracePt t="223019" x="3944938" y="6053138"/>
          <p14:tracePt t="223025" x="3970338" y="6037263"/>
          <p14:tracePt t="223032" x="4081463" y="6002338"/>
          <p14:tracePt t="223040" x="4157663" y="5976938"/>
          <p14:tracePt t="223051" x="4198938" y="5961063"/>
          <p14:tracePt t="223057" x="4300538" y="5918200"/>
          <p14:tracePt t="223064" x="4394200" y="5875338"/>
          <p14:tracePt t="223075" x="4437063" y="5859463"/>
          <p14:tracePt t="223085" x="4538663" y="5808663"/>
          <p14:tracePt t="223091" x="4630738" y="5783263"/>
          <p14:tracePt t="223101" x="4706938" y="5748338"/>
          <p14:tracePt t="223112" x="4808538" y="5722938"/>
          <p14:tracePt t="223114" x="4978400" y="5681663"/>
          <p14:tracePt t="223122" x="5037138" y="5681663"/>
          <p14:tracePt t="223129" x="5214938" y="5646738"/>
          <p14:tracePt t="223139" x="5291138" y="5646738"/>
          <p14:tracePt t="223148" x="5410200" y="5630863"/>
          <p14:tracePt t="223160" x="5529263" y="5621338"/>
          <p14:tracePt t="223161" x="5646738" y="5621338"/>
          <p14:tracePt t="223174" x="5748338" y="5621338"/>
          <p14:tracePt t="223185" x="5875338" y="5621338"/>
          <p14:tracePt t="223187" x="5994400" y="5621338"/>
          <p14:tracePt t="223193" x="6189663" y="5621338"/>
          <p14:tracePt t="223203" x="6248400" y="5621338"/>
          <p14:tracePt t="223210" x="6383338" y="5621338"/>
          <p14:tracePt t="223225" x="6510338" y="5621338"/>
          <p14:tracePt t="223226" x="6621463" y="5621338"/>
          <p14:tracePt t="223232" x="6738938" y="5621338"/>
          <p14:tracePt t="223244" x="6840538" y="5621338"/>
          <p14:tracePt t="223251" x="6934200" y="5621338"/>
          <p14:tracePt t="223256" x="6959600" y="5621338"/>
          <p14:tracePt t="223267" x="7018338" y="5621338"/>
          <p14:tracePt t="223278" x="7053263" y="5621338"/>
          <p14:tracePt t="223284" x="7112000" y="5630863"/>
          <p14:tracePt t="223574" x="7145338" y="5630863"/>
          <p14:tracePt t="223603" x="7231063" y="5621338"/>
          <p14:tracePt t="223606" x="7332663" y="5605463"/>
          <p14:tracePt t="223628" x="7467600" y="5588000"/>
          <p14:tracePt t="223629" x="7561263" y="5570538"/>
          <p14:tracePt t="223637" x="7637463" y="5554663"/>
          <p14:tracePt t="223654" x="7721600" y="5529263"/>
          <p14:tracePt t="223656" x="7797800" y="5511800"/>
          <p14:tracePt t="223657" x="7856538" y="5486400"/>
          <p14:tracePt t="223677" x="7916863" y="5453063"/>
          <p14:tracePt t="223685" x="7967663" y="5410200"/>
          <p14:tracePt t="223687" x="8008938" y="5392738"/>
          <p14:tracePt t="223723" x="8085138" y="5316538"/>
          <p14:tracePt t="223725" x="8128000" y="5257800"/>
          <p14:tracePt t="223739" x="8128000" y="5232400"/>
          <p14:tracePt t="223741" x="8145463" y="5199063"/>
          <p14:tracePt t="223751" x="8161338" y="5181600"/>
          <p14:tracePt t="223757" x="8161338" y="5156200"/>
          <p14:tracePt t="223771" x="8170863" y="5138738"/>
          <p14:tracePt t="223773" x="8170863" y="5113338"/>
          <p14:tracePt t="223785" x="8170863" y="5097463"/>
          <p14:tracePt t="223793" x="8170863" y="5080000"/>
          <p14:tracePt t="223801" x="8186738" y="5080000"/>
          <p14:tracePt t="223818" x="8204200" y="5062538"/>
          <p14:tracePt t="223825" x="8221663" y="5046663"/>
          <p14:tracePt t="223834" x="8229600" y="5046663"/>
          <p14:tracePt t="223843" x="8262938" y="5037138"/>
          <p14:tracePt t="223854" x="8288338" y="5021263"/>
          <p14:tracePt t="223859" x="8323263" y="5003800"/>
          <p14:tracePt t="223868" x="8364538" y="4978400"/>
          <p14:tracePt t="223874" x="8399463" y="4960938"/>
          <p14:tracePt t="223883" x="8440738" y="4927600"/>
          <p14:tracePt t="223889" x="8458200" y="4919663"/>
          <p14:tracePt t="223904" x="8516938" y="4902200"/>
          <p14:tracePt t="223917" x="8542338" y="4868863"/>
          <p14:tracePt t="223918" x="8577263" y="4859338"/>
          <p14:tracePt t="223927" x="8602663" y="4826000"/>
          <p14:tracePt t="223929" x="8602663" y="4808538"/>
          <p14:tracePt t="223942" x="8618538" y="4792663"/>
          <p14:tracePt t="223951" x="8636000" y="4767263"/>
          <p14:tracePt t="223957" x="8653463" y="4749800"/>
          <p14:tracePt t="223969" x="8653463" y="4724400"/>
          <p14:tracePt t="223973" x="8653463" y="4706938"/>
          <p14:tracePt t="223983" x="8653463" y="4691063"/>
          <p14:tracePt t="224241" x="8636000" y="4665663"/>
          <p14:tracePt t="224251" x="8602663" y="4648200"/>
          <p14:tracePt t="224258" x="8593138" y="4630738"/>
          <p14:tracePt t="224267" x="8559800" y="4614863"/>
          <p14:tracePt t="224276" x="8542338" y="4605338"/>
          <p14:tracePt t="224286" x="8534400" y="4589463"/>
          <p14:tracePt t="224289" x="8501063" y="4589463"/>
          <p14:tracePt t="224300" x="8483600" y="4572000"/>
          <p14:tracePt t="224308" x="8475663" y="4572000"/>
          <p14:tracePt t="224317" x="8440738" y="4554538"/>
          <p14:tracePt t="224321" x="8424863" y="4554538"/>
          <p14:tracePt t="224333" x="8415338" y="4554538"/>
          <p14:tracePt t="224340" x="8382000" y="4554538"/>
          <p14:tracePt t="224350" x="8348663" y="4554538"/>
          <p14:tracePt t="224356" x="8339138" y="4554538"/>
          <p14:tracePt t="224366" x="8323263" y="4554538"/>
          <p14:tracePt t="224373" x="8305800" y="4538663"/>
          <p14:tracePt t="224383" x="8288338" y="4538663"/>
          <p14:tracePt t="224394" x="8280400" y="4538663"/>
          <p14:tracePt t="224410" x="8262938" y="4538663"/>
          <p14:tracePt t="224418" x="8247063" y="4538663"/>
          <p14:tracePt t="224426" x="8229600" y="4538663"/>
          <p14:tracePt t="224435" x="8221663" y="4538663"/>
          <p14:tracePt t="224442" x="8221663" y="4529138"/>
          <p14:tracePt t="224451" x="8204200" y="4529138"/>
          <p14:tracePt t="224458" x="8186738" y="4529138"/>
          <p14:tracePt t="224467" x="8161338" y="4529138"/>
          <p14:tracePt t="224475" x="8145463" y="4513263"/>
          <p14:tracePt t="224482" x="8128000" y="4513263"/>
          <p14:tracePt t="224490" x="8110538" y="4513263"/>
          <p14:tracePt t="224498" x="8110538" y="4495800"/>
          <p14:tracePt t="224506" x="8085138" y="4495800"/>
          <p14:tracePt t="224514" x="8069263" y="4495800"/>
          <p14:tracePt t="224522" x="8051800" y="4478338"/>
          <p14:tracePt t="224530" x="8034338" y="4478338"/>
          <p14:tracePt t="224539" x="8026400" y="4470400"/>
          <p14:tracePt t="224546" x="8008938" y="4452938"/>
          <p14:tracePt t="224556" x="7993063" y="4437063"/>
          <p14:tracePt t="224564" x="7975600" y="4437063"/>
          <p14:tracePt t="224571" x="7975600" y="4419600"/>
          <p14:tracePt t="224581" x="7967663" y="4411663"/>
          <p14:tracePt t="224588" x="7950200" y="4394200"/>
          <p14:tracePt t="224595" x="7932738" y="4376738"/>
          <p14:tracePt t="224605" x="7916863" y="4360863"/>
          <p14:tracePt t="224610" x="7916863" y="4351338"/>
          <p14:tracePt t="224620" x="7907338" y="4335463"/>
          <p14:tracePt t="224626" x="7891463" y="4318000"/>
          <p14:tracePt t="224634" x="7874000" y="4284663"/>
          <p14:tracePt t="224642" x="7840663" y="4275138"/>
          <p14:tracePt t="224652" x="7831138" y="4241800"/>
          <p14:tracePt t="224658" x="7797800" y="4224338"/>
          <p14:tracePt t="224668" x="7780338" y="4216400"/>
          <p14:tracePt t="224674" x="7754938" y="4183063"/>
          <p14:tracePt t="224684" x="7739063" y="4183063"/>
          <p14:tracePt t="224691" x="7721600" y="4157663"/>
          <p14:tracePt t="224700" x="7713663" y="4140200"/>
          <p14:tracePt t="224709" x="7696200" y="4140200"/>
          <p14:tracePt t="224717" x="7678738" y="4122738"/>
          <p14:tracePt t="224723" x="7662863" y="4122738"/>
          <p14:tracePt t="224733" x="7653338" y="4106863"/>
          <p14:tracePt t="224750" x="7637463" y="4097338"/>
          <p14:tracePt t="224763" x="7620000" y="4097338"/>
          <p14:tracePt t="224771" x="7620000" y="4081463"/>
          <p14:tracePt t="224779" x="7602538" y="4081463"/>
          <p14:tracePt t="224787" x="7602538" y="4064000"/>
          <p14:tracePt t="224795" x="7586663" y="4064000"/>
          <p14:tracePt t="224811" x="7577138" y="4064000"/>
          <p14:tracePt t="224834" x="7577138" y="4046538"/>
          <p14:tracePt t="224842" x="7561263" y="4046538"/>
          <p14:tracePt t="224867" x="7543800" y="4046538"/>
          <p14:tracePt t="224874" x="7543800" y="4030663"/>
          <p14:tracePt t="224891" x="7526338" y="4030663"/>
          <p14:tracePt t="224900" x="7518400" y="4021138"/>
          <p14:tracePt t="224915" x="7500938" y="4021138"/>
          <p14:tracePt t="224931" x="7485063" y="4005263"/>
          <p14:tracePt t="224947" x="7467600" y="3987800"/>
          <p14:tracePt t="224963" x="7459663" y="3987800"/>
          <p14:tracePt t="224973" x="7459663" y="3970338"/>
          <p14:tracePt t="224980" x="7442200" y="3970338"/>
          <p14:tracePt t="224987" x="7424738" y="3962400"/>
          <p14:tracePt t="225011" x="7424738" y="3944938"/>
          <p14:tracePt t="225018" x="7408863" y="3944938"/>
          <p14:tracePt t="225131" x="7424738" y="3944938"/>
          <p14:tracePt t="225163" x="7442200" y="3962400"/>
          <p14:tracePt t="225179" x="7459663" y="3970338"/>
          <p14:tracePt t="225204" x="7467600" y="3987800"/>
          <p14:tracePt t="225227" x="7485063" y="4005263"/>
          <p14:tracePt t="225243" x="7500938" y="4005263"/>
          <p14:tracePt t="225259" x="7500938" y="4021138"/>
          <p14:tracePt t="225267" x="7518400" y="4021138"/>
          <p14:tracePt t="225291" x="7526338" y="4030663"/>
          <p14:tracePt t="225323" x="7543800" y="4030663"/>
          <p14:tracePt t="225348" x="7561263" y="4046538"/>
          <p14:tracePt t="225380" x="7577138" y="4046538"/>
          <p14:tracePt t="225411" x="7586663" y="4046538"/>
          <p14:tracePt t="225428" x="7586663" y="4064000"/>
          <p14:tracePt t="225444" x="7602538" y="4064000"/>
          <p14:tracePt t="225475" x="7620000" y="4064000"/>
          <p14:tracePt t="225485" x="7620000" y="4081463"/>
          <p14:tracePt t="225508" x="7637463" y="4081463"/>
          <p14:tracePt t="225539" x="7653338" y="4097338"/>
          <p14:tracePt t="225556" x="7662863" y="4097338"/>
          <p14:tracePt t="225572" x="7678738" y="4106863"/>
          <p14:tracePt t="225581" x="7696200" y="4106863"/>
          <p14:tracePt t="225596" x="7713663" y="4122738"/>
          <p14:tracePt t="225604" x="7721600" y="4122738"/>
          <p14:tracePt t="225620" x="7739063" y="4140200"/>
          <p14:tracePt t="225636" x="7754938" y="4140200"/>
          <p14:tracePt t="225644" x="7754938" y="4157663"/>
          <p14:tracePt t="225652" x="7772400" y="4157663"/>
          <p14:tracePt t="225676" x="7780338" y="4165600"/>
          <p14:tracePt t="225700" x="7797800" y="4165600"/>
          <p14:tracePt t="225708" x="7797800" y="4183063"/>
          <p14:tracePt t="225733" x="7815263" y="4183063"/>
          <p14:tracePt t="225740" x="7815263" y="4198938"/>
          <p14:tracePt t="225764" x="7831138" y="4198938"/>
          <p14:tracePt t="225774" x="7831138" y="4216400"/>
          <p14:tracePt t="225788" x="7840663" y="4224338"/>
          <p14:tracePt t="225796" x="7856538" y="4224338"/>
          <p14:tracePt t="225805" x="7856538" y="4241800"/>
          <p14:tracePt t="225813" x="7874000" y="4241800"/>
          <p14:tracePt t="225820" x="7891463" y="4259263"/>
          <p14:tracePt t="225828" x="7907338" y="4275138"/>
          <p14:tracePt t="225836" x="7907338" y="4284663"/>
          <p14:tracePt t="225845" x="7916863" y="4284663"/>
          <p14:tracePt t="225852" x="7932738" y="4300538"/>
          <p14:tracePt t="225860" x="7950200" y="4318000"/>
          <p14:tracePt t="225868" x="7967663" y="4318000"/>
          <p14:tracePt t="225878" x="7975600" y="4335463"/>
          <p14:tracePt t="225901" x="7993063" y="4335463"/>
          <p14:tracePt t="225908" x="7993063" y="4351338"/>
          <p14:tracePt t="225919" x="8008938" y="4351338"/>
          <p14:tracePt t="226093" x="7993063" y="4335463"/>
          <p14:tracePt t="226101" x="7975600" y="4318000"/>
          <p14:tracePt t="226110" x="7975600" y="4300538"/>
          <p14:tracePt t="226119" x="7967663" y="4284663"/>
          <p14:tracePt t="226125" x="7950200" y="4275138"/>
          <p14:tracePt t="226134" x="7932738" y="4259263"/>
          <p14:tracePt t="226150" x="7916863" y="4241800"/>
          <p14:tracePt t="226157" x="7907338" y="4224338"/>
          <p14:tracePt t="226165" x="7907338" y="4216400"/>
          <p14:tracePt t="226173" x="7891463" y="4216400"/>
          <p14:tracePt t="226182" x="7874000" y="4198938"/>
          <p14:tracePt t="226190" x="7874000" y="4183063"/>
          <p14:tracePt t="226197" x="7856538" y="4183063"/>
          <p14:tracePt t="226206" x="7840663" y="4165600"/>
          <p14:tracePt t="226214" x="7840663" y="4157663"/>
          <p14:tracePt t="226221" x="7831138" y="4157663"/>
          <p14:tracePt t="226229" x="7815263" y="4140200"/>
          <p14:tracePt t="226237" x="7815263" y="4122738"/>
          <p14:tracePt t="226246" x="7797800" y="4122738"/>
          <p14:tracePt t="226253" x="7780338" y="4122738"/>
          <p14:tracePt t="226261" x="7772400" y="4106863"/>
          <p14:tracePt t="226277" x="7754938" y="4097338"/>
          <p14:tracePt t="226286" x="7739063" y="4097338"/>
          <p14:tracePt t="226293" x="7721600" y="4081463"/>
          <p14:tracePt t="226301" x="7713663" y="4081463"/>
          <p14:tracePt t="226309" x="7696200" y="4064000"/>
          <p14:tracePt t="226318" x="7678738" y="4064000"/>
          <p14:tracePt t="226325" x="7662863" y="4046538"/>
          <p14:tracePt t="226334" x="7653338" y="4046538"/>
          <p14:tracePt t="226344" x="7637463" y="4046538"/>
          <p14:tracePt t="226352" x="7620000" y="4030663"/>
          <p14:tracePt t="226357" x="7602538" y="4030663"/>
          <p14:tracePt t="226373" x="7586663" y="4021138"/>
          <p14:tracePt t="226382" x="7577138" y="4021138"/>
          <p14:tracePt t="226390" x="7561263" y="4021138"/>
          <p14:tracePt t="226397" x="7543800" y="4005263"/>
          <p14:tracePt t="226406" x="7518400" y="4005263"/>
          <p14:tracePt t="226414" x="7500938" y="4005263"/>
          <p14:tracePt t="226421" x="7485063" y="3987800"/>
          <p14:tracePt t="226429" x="7467600" y="3987800"/>
          <p14:tracePt t="226438" x="7459663" y="3970338"/>
          <p14:tracePt t="226446" x="7424738" y="3970338"/>
          <p14:tracePt t="226453" x="7408863" y="3962400"/>
          <p14:tracePt t="226469" x="7399338" y="3962400"/>
          <p14:tracePt t="226478" x="7383463" y="3944938"/>
          <p14:tracePt t="226485" x="7366000" y="3944938"/>
          <p14:tracePt t="226493" x="7348538" y="3944938"/>
          <p14:tracePt t="226502" x="7348538" y="3929063"/>
          <p14:tracePt t="226509" x="7332663" y="3929063"/>
          <p14:tracePt t="226518" x="7323138" y="3929063"/>
          <p14:tracePt t="226525" x="7323138" y="3911600"/>
          <p14:tracePt t="226534" x="7307263" y="3911600"/>
          <p14:tracePt t="226552" x="7289800" y="3911600"/>
          <p14:tracePt t="226558" x="7272338" y="3911600"/>
          <p14:tracePt t="226565" x="7272338" y="3903663"/>
          <p14:tracePt t="226575" x="7264400" y="3903663"/>
          <p14:tracePt t="226590" x="7246938" y="3886200"/>
          <p14:tracePt t="226606" x="7231063" y="3886200"/>
          <p14:tracePt t="226614" x="7231063" y="3868738"/>
          <p14:tracePt t="226622" x="7213600" y="3868738"/>
          <p14:tracePt t="226630" x="7213600" y="3852863"/>
          <p14:tracePt t="226646" x="7205663" y="3852863"/>
          <p14:tracePt t="226653" x="7205663" y="3843338"/>
          <p14:tracePt t="226662" x="7188200" y="3843338"/>
          <p14:tracePt t="226670" x="7188200" y="3827463"/>
          <p14:tracePt t="226694" x="7170738" y="3827463"/>
          <p14:tracePt t="226701" x="7170738" y="3810000"/>
          <p14:tracePt t="226751" x="7154863" y="3810000"/>
          <p14:tracePt t="226791" x="7154863" y="3792538"/>
          <p14:tracePt t="226854" x="7170738" y="3792538"/>
          <p14:tracePt t="226879" x="7188200" y="3810000"/>
          <p14:tracePt t="226887" x="7205663" y="3810000"/>
          <p14:tracePt t="226894" x="7205663" y="3827463"/>
          <p14:tracePt t="226902" x="7213600" y="3827463"/>
          <p14:tracePt t="226910" x="7231063" y="3843338"/>
          <p14:tracePt t="226918" x="7246938" y="3852863"/>
          <p14:tracePt t="226926" x="7264400" y="3852863"/>
          <p14:tracePt t="226935" x="7264400" y="3868738"/>
          <p14:tracePt t="226942" x="7272338" y="3868738"/>
          <p14:tracePt t="226952" x="7289800" y="3886200"/>
          <p14:tracePt t="226958" x="7307263" y="3886200"/>
          <p14:tracePt t="226967" x="7307263" y="3903663"/>
          <p14:tracePt t="226975" x="7323138" y="3903663"/>
          <p14:tracePt t="226984" x="7323138" y="3911600"/>
          <p14:tracePt t="226991" x="7332663" y="3911600"/>
          <p14:tracePt t="227006" x="7348538" y="3911600"/>
          <p14:tracePt t="227023" x="7366000" y="3911600"/>
          <p14:tracePt t="227030" x="7366000" y="3929063"/>
          <p14:tracePt t="227054" x="7383463" y="3929063"/>
          <p14:tracePt t="227087" x="7399338" y="3929063"/>
          <p14:tracePt t="227134" x="7408863" y="3944938"/>
          <p14:tracePt t="227158" x="7424738" y="3944938"/>
          <p14:tracePt t="227168" x="7424738" y="3962400"/>
          <p14:tracePt t="227175" x="7442200" y="3962400"/>
          <p14:tracePt t="227191" x="7459663" y="3970338"/>
          <p14:tracePt t="227207" x="7467600" y="3970338"/>
          <p14:tracePt t="227222" x="7485063" y="3987800"/>
          <p14:tracePt t="227231" x="7500938" y="3987800"/>
          <p14:tracePt t="227255" x="7518400" y="4005263"/>
          <p14:tracePt t="227271" x="7526338" y="4005263"/>
          <p14:tracePt t="227295" x="7543800" y="4005263"/>
          <p14:tracePt t="227311" x="7543800" y="4021138"/>
          <p14:tracePt t="227319" x="7561263" y="4021138"/>
          <p14:tracePt t="227343" x="7577138" y="4021138"/>
          <p14:tracePt t="227351" x="7577138" y="4030663"/>
          <p14:tracePt t="227359" x="7586663" y="4030663"/>
          <p14:tracePt t="227367" x="7602538" y="4030663"/>
          <p14:tracePt t="227377" x="7602538" y="4046538"/>
          <p14:tracePt t="227385" x="7620000" y="4046538"/>
          <p14:tracePt t="227392" x="7637463" y="4064000"/>
          <p14:tracePt t="227400" x="7653338" y="4064000"/>
          <p14:tracePt t="227407" x="7662863" y="4081463"/>
          <p14:tracePt t="227417" x="7678738" y="4081463"/>
          <p14:tracePt t="227424" x="7696200" y="4081463"/>
          <p14:tracePt t="227431" x="7713663" y="4097338"/>
          <p14:tracePt t="227447" x="7721600" y="4097338"/>
          <p14:tracePt t="227463" x="7739063" y="4106863"/>
          <p14:tracePt t="227495" x="7754938" y="4122738"/>
          <p14:tracePt t="227527" x="7772400" y="4122738"/>
          <p14:tracePt t="227535" x="7772400" y="4140200"/>
          <p14:tracePt t="227559" x="7780338" y="4140200"/>
          <p14:tracePt t="227575" x="7780338" y="4157663"/>
          <p14:tracePt t="227584" x="7797800" y="4157663"/>
          <p14:tracePt t="227600" x="7815263" y="4165600"/>
          <p14:tracePt t="227610" x="7831138" y="4165600"/>
          <p14:tracePt t="227618" x="7831138" y="4183063"/>
          <p14:tracePt t="227624" x="7840663" y="4183063"/>
          <p14:tracePt t="227631" x="7840663" y="4198938"/>
          <p14:tracePt t="227641" x="7856538" y="4198938"/>
          <p14:tracePt t="227649" x="7874000" y="4216400"/>
          <p14:tracePt t="227672" x="7891463" y="4224338"/>
          <p14:tracePt t="227703" x="7907338" y="4241800"/>
          <p14:tracePt t="227728" x="7916863" y="4241800"/>
          <p14:tracePt t="227735" x="7916863" y="4259263"/>
          <p14:tracePt t="227752" x="7932738" y="4259263"/>
          <p14:tracePt t="227768" x="7932738" y="4275138"/>
          <p14:tracePt t="227775" x="7950200" y="4275138"/>
          <p14:tracePt t="227785" x="7967663" y="4275138"/>
          <p14:tracePt t="227800" x="7975600" y="4284663"/>
          <p14:tracePt t="227818" x="7993063" y="4300538"/>
          <p14:tracePt t="227831" x="8008938" y="4300538"/>
          <p14:tracePt t="227848" x="8008938" y="4318000"/>
          <p14:tracePt t="227863" x="8026400" y="4318000"/>
          <p14:tracePt t="228104" x="8034338" y="4318000"/>
          <p14:tracePt t="228112" x="8034338" y="4300538"/>
          <p14:tracePt t="228128" x="8051800" y="4300538"/>
          <p14:tracePt t="228136" x="8051800" y="4284663"/>
          <p14:tracePt t="228152" x="8051800" y="4275138"/>
          <p14:tracePt t="228176" x="8051800" y="4259263"/>
          <p14:tracePt t="228185" x="8069263" y="4241800"/>
          <p14:tracePt t="228201" x="8069263" y="4224338"/>
          <p14:tracePt t="228208" x="8069263" y="4216400"/>
          <p14:tracePt t="228219" x="8069263" y="4198938"/>
          <p14:tracePt t="228233" x="8085138" y="4183063"/>
          <p14:tracePt t="228241" x="8085138" y="4165600"/>
          <p14:tracePt t="228251" x="8085138" y="4157663"/>
          <p14:tracePt t="228264" x="8085138" y="4140200"/>
          <p14:tracePt t="228281" x="8085138" y="4122738"/>
          <p14:tracePt t="228489" x="8094663" y="4122738"/>
          <p14:tracePt t="228513" x="8110538" y="4122738"/>
          <p14:tracePt t="228528" x="8128000" y="4122738"/>
          <p14:tracePt t="228545" x="8145463" y="4140200"/>
          <p14:tracePt t="228561" x="8161338" y="4140200"/>
          <p14:tracePt t="228569" x="8161338" y="4157663"/>
          <p14:tracePt t="228577" x="8170863" y="4157663"/>
          <p14:tracePt t="228585" x="8186738" y="4157663"/>
          <p14:tracePt t="228594" x="8204200" y="4165600"/>
          <p14:tracePt t="228602" x="8221663" y="4183063"/>
          <p14:tracePt t="228609" x="8229600" y="4183063"/>
          <p14:tracePt t="228619" x="8247063" y="4198938"/>
          <p14:tracePt t="228626" x="8262938" y="4216400"/>
          <p14:tracePt t="228634" x="8288338" y="4224338"/>
          <p14:tracePt t="228643" x="8288338" y="4241800"/>
          <p14:tracePt t="228651" x="8305800" y="4259263"/>
          <p14:tracePt t="228657" x="8339138" y="4259263"/>
          <p14:tracePt t="228665" x="8348663" y="4275138"/>
          <p14:tracePt t="228674" x="8348663" y="4284663"/>
          <p14:tracePt t="228681" x="8364538" y="4300538"/>
          <p14:tracePt t="228689" x="8382000" y="4300538"/>
          <p14:tracePt t="228697" x="8399463" y="4318000"/>
          <p14:tracePt t="228713" x="8415338" y="4335463"/>
          <p14:tracePt t="228730" x="8424863" y="4351338"/>
          <p14:tracePt t="228753" x="8440738" y="4351338"/>
          <p14:tracePt t="228785" x="8458200" y="4351338"/>
          <p14:tracePt t="228905" x="8440738" y="4335463"/>
          <p14:tracePt t="228921" x="8424863" y="4318000"/>
          <p14:tracePt t="228929" x="8424863" y="4300538"/>
          <p14:tracePt t="228938" x="8415338" y="4284663"/>
          <p14:tracePt t="228951" x="8382000" y="4275138"/>
          <p14:tracePt t="228955" x="8364538" y="4259263"/>
          <p14:tracePt t="228962" x="8348663" y="4259263"/>
          <p14:tracePt t="228970" x="8323263" y="4224338"/>
          <p14:tracePt t="228979" x="8323263" y="4216400"/>
          <p14:tracePt t="228987" x="8305800" y="4198938"/>
          <p14:tracePt t="228994" x="8280400" y="4198938"/>
          <p14:tracePt t="229002" x="8262938" y="4183063"/>
          <p14:tracePt t="229012" x="8262938" y="4165600"/>
          <p14:tracePt t="229020" x="8247063" y="4157663"/>
          <p14:tracePt t="229034" x="8229600" y="4157663"/>
          <p14:tracePt t="229042" x="8229600" y="4140200"/>
          <p14:tracePt t="229051" x="8221663" y="4140200"/>
          <p14:tracePt t="229082" x="8204200" y="4140200"/>
          <p14:tracePt t="229090" x="8204200" y="4122738"/>
          <p14:tracePt t="229130" x="8186738" y="4122738"/>
          <p14:tracePt t="229226" x="8204200" y="4122738"/>
          <p14:tracePt t="229242" x="8221663" y="4122738"/>
          <p14:tracePt t="229252" x="8229600" y="4140200"/>
          <p14:tracePt t="229259" x="8247063" y="4157663"/>
          <p14:tracePt t="229267" x="8262938" y="4165600"/>
          <p14:tracePt t="229276" x="8280400" y="4183063"/>
          <p14:tracePt t="229285" x="8288338" y="4183063"/>
          <p14:tracePt t="229291" x="8305800" y="4198938"/>
          <p14:tracePt t="229298" x="8323263" y="4216400"/>
          <p14:tracePt t="229307" x="8339138" y="4216400"/>
          <p14:tracePt t="229314" x="8348663" y="4224338"/>
          <p14:tracePt t="229323" x="8364538" y="4224338"/>
          <p14:tracePt t="229338" x="8364538" y="4241800"/>
          <p14:tracePt t="229349" x="8382000" y="4241800"/>
          <p14:tracePt t="229410" x="8399463" y="4259263"/>
          <p14:tracePt t="229435" x="8399463" y="4275138"/>
          <p14:tracePt t="229442" x="8415338" y="4284663"/>
          <p14:tracePt t="229451" x="8424863" y="4284663"/>
          <p14:tracePt t="229458" x="8440738" y="4300538"/>
          <p14:tracePt t="229467" x="8440738" y="4318000"/>
          <p14:tracePt t="229476" x="8458200" y="4335463"/>
          <p14:tracePt t="229485" x="8458200" y="4351338"/>
          <p14:tracePt t="229491" x="8475663" y="4360863"/>
          <p14:tracePt t="229514" x="8483600" y="4376738"/>
          <p14:tracePt t="229659" x="8475663" y="4376738"/>
          <p14:tracePt t="229668" x="8458200" y="4376738"/>
          <p14:tracePt t="229676" x="8424863" y="4376738"/>
          <p14:tracePt t="229685" x="8399463" y="4376738"/>
          <p14:tracePt t="229691" x="8364538" y="4376738"/>
          <p14:tracePt t="229699" x="8323263" y="4360863"/>
          <p14:tracePt t="229708" x="8305800" y="4360863"/>
          <p14:tracePt t="229715" x="8280400" y="4351338"/>
          <p14:tracePt t="229723" x="8247063" y="4335463"/>
          <p14:tracePt t="229731" x="8229600" y="4335463"/>
          <p14:tracePt t="229740" x="8204200" y="4335463"/>
          <p14:tracePt t="229747" x="8204200" y="4318000"/>
          <p14:tracePt t="229755" x="8186738" y="4318000"/>
          <p14:tracePt t="229779" x="8170863" y="4318000"/>
          <p14:tracePt t="229885" x="8161338" y="4318000"/>
          <p14:tracePt t="229915" x="8145463" y="4318000"/>
          <p14:tracePt t="229955" x="8145463" y="4300538"/>
          <p14:tracePt t="229972" x="8145463" y="4284663"/>
          <p14:tracePt t="229987" x="8145463" y="4275138"/>
          <p14:tracePt t="229996" x="8145463" y="4259263"/>
          <p14:tracePt t="230019" x="8145463" y="4241800"/>
          <p14:tracePt t="230035" x="8145463" y="4224338"/>
          <p14:tracePt t="230053" x="8145463" y="4216400"/>
          <p14:tracePt t="230068" x="8145463" y="4198938"/>
          <p14:tracePt t="230076" x="8145463" y="4183063"/>
          <p14:tracePt t="230085" x="8128000" y="4165600"/>
          <p14:tracePt t="230092" x="8128000" y="4157663"/>
          <p14:tracePt t="230109" x="8110538" y="4140200"/>
          <p14:tracePt t="230115" x="8110538" y="4122738"/>
          <p14:tracePt t="230125" x="8094663" y="4106863"/>
          <p14:tracePt t="230140" x="8085138" y="4097338"/>
          <p14:tracePt t="230156" x="8069263" y="4081463"/>
          <p14:tracePt t="230172" x="8069263" y="4064000"/>
          <p14:tracePt t="230181" x="8051800" y="4064000"/>
          <p14:tracePt t="230204" x="8034338" y="4064000"/>
          <p14:tracePt t="230236" x="8026400" y="4064000"/>
          <p14:tracePt t="230252" x="8008938" y="4081463"/>
          <p14:tracePt t="230260" x="8008938" y="4097338"/>
          <p14:tracePt t="230268" x="7993063" y="4106863"/>
          <p14:tracePt t="230293" x="7993063" y="4122738"/>
          <p14:tracePt t="230331" x="7975600" y="4122738"/>
          <p14:tracePt t="230352" x="7975600" y="4140200"/>
          <p14:tracePt t="230381" x="7967663" y="4140200"/>
          <p14:tracePt t="230441" x="7950200" y="4165600"/>
          <p14:tracePt t="230457" x="7950200" y="4183063"/>
          <p14:tracePt t="230485" x="7932738" y="4183063"/>
          <p14:tracePt t="230501" x="7932738" y="4198938"/>
          <p14:tracePt t="230652" x="7932738" y="4183063"/>
          <p14:tracePt t="230661" x="7950200" y="4183063"/>
          <p14:tracePt t="230668" x="7950200" y="4165600"/>
          <p14:tracePt t="230687" x="7967663" y="4165600"/>
          <p14:tracePt t="230693" x="7967663" y="4157663"/>
          <p14:tracePt t="230709" x="7975600" y="4157663"/>
          <p14:tracePt t="230724" x="7975600" y="4140200"/>
          <p14:tracePt t="230741" x="7993063" y="4140200"/>
          <p14:tracePt t="230804" x="8008938" y="4140200"/>
          <p14:tracePt t="230877" x="8008938" y="4122738"/>
          <p14:tracePt t="230893" x="8026400" y="4122738"/>
          <p14:tracePt t="230918" x="8026400" y="4106863"/>
          <p14:tracePt t="230965" x="8026400" y="4097338"/>
          <p14:tracePt t="231110" x="8026400" y="4106863"/>
          <p14:tracePt t="231119" x="8008938" y="4122738"/>
          <p14:tracePt t="231126" x="8008938" y="4140200"/>
          <p14:tracePt t="231135" x="7993063" y="4165600"/>
          <p14:tracePt t="231141" x="7975600" y="4183063"/>
          <p14:tracePt t="231153" x="7975600" y="4198938"/>
          <p14:tracePt t="231158" x="7967663" y="4216400"/>
          <p14:tracePt t="231165" x="7967663" y="4224338"/>
          <p14:tracePt t="231181" x="7967663" y="4241800"/>
          <p14:tracePt t="231262" x="7967663" y="4224338"/>
          <p14:tracePt t="231270" x="7975600" y="4198938"/>
          <p14:tracePt t="231278" x="7993063" y="4165600"/>
          <p14:tracePt t="231286" x="8008938" y="4140200"/>
          <p14:tracePt t="231294" x="8026400" y="4106863"/>
          <p14:tracePt t="231302" x="8051800" y="4064000"/>
          <p14:tracePt t="231310" x="8069263" y="4021138"/>
          <p14:tracePt t="231320" x="8069263" y="3987800"/>
          <p14:tracePt t="231326" x="8085138" y="3962400"/>
          <p14:tracePt t="231335" x="8094663" y="3929063"/>
          <p14:tracePt t="231344" x="8094663" y="3911600"/>
          <p14:tracePt t="231352" x="8110538" y="3886200"/>
          <p14:tracePt t="231367" x="8110538" y="3868738"/>
          <p14:tracePt t="231374" x="8128000" y="3868738"/>
          <p14:tracePt t="231446" x="8128000" y="3852863"/>
          <p14:tracePt t="231599" x="8128000" y="3868738"/>
          <p14:tracePt t="231638" x="8128000" y="3886200"/>
          <p14:tracePt t="231720" x="8128000" y="3903663"/>
          <p14:tracePt t="231752" x="8128000" y="3911600"/>
          <p14:tracePt t="231768" x="8128000" y="3929063"/>
          <p14:tracePt t="231784" x="8128000" y="3944938"/>
          <p14:tracePt t="231799" x="8128000" y="3962400"/>
          <p14:tracePt t="231807" x="8145463" y="3970338"/>
          <p14:tracePt t="231815" x="8145463" y="3987800"/>
          <p14:tracePt t="231831" x="8161338" y="4005263"/>
          <p14:tracePt t="231839" x="8170863" y="4030663"/>
          <p14:tracePt t="231848" x="8170863" y="4046538"/>
          <p14:tracePt t="231855" x="8186738" y="4064000"/>
          <p14:tracePt t="231863" x="8186738" y="4097338"/>
          <p14:tracePt t="231871" x="8204200" y="4106863"/>
          <p14:tracePt t="231880" x="8204200" y="4140200"/>
          <p14:tracePt t="231888" x="8221663" y="4157663"/>
          <p14:tracePt t="231903" x="8229600" y="4165600"/>
          <p14:tracePt t="231911" x="8229600" y="4183063"/>
          <p14:tracePt t="231919" x="8229600" y="4198938"/>
          <p14:tracePt t="231927" x="8247063" y="4216400"/>
          <p14:tracePt t="231944" x="8247063" y="4224338"/>
          <p14:tracePt t="231953" x="8247063" y="4241800"/>
          <p14:tracePt t="231959" x="8262938" y="4259263"/>
          <p14:tracePt t="231968" x="8262938" y="4275138"/>
          <p14:tracePt t="231975" x="8262938" y="4284663"/>
          <p14:tracePt t="231984" x="8262938" y="4300538"/>
          <p14:tracePt t="231991" x="8280400" y="4318000"/>
          <p14:tracePt t="232001" x="8280400" y="4335463"/>
          <p14:tracePt t="232008" x="8280400" y="4360863"/>
          <p14:tracePt t="232015" x="8280400" y="4376738"/>
          <p14:tracePt t="232023" x="8280400" y="4411663"/>
          <p14:tracePt t="232031" x="8288338" y="4419600"/>
          <p14:tracePt t="232040" x="8288338" y="4437063"/>
          <p14:tracePt t="232048" x="8288338" y="4452938"/>
          <p14:tracePt t="232056" x="8288338" y="4470400"/>
          <p14:tracePt t="232063" x="8305800" y="4478338"/>
          <p14:tracePt t="232071" x="8305800" y="4495800"/>
          <p14:tracePt t="232079" x="8305800" y="4513263"/>
          <p14:tracePt t="232089" x="8305800" y="4529138"/>
          <p14:tracePt t="232096" x="8323263" y="4554538"/>
          <p14:tracePt t="232103" x="8323263" y="4572000"/>
          <p14:tracePt t="232114" x="8323263" y="4589463"/>
          <p14:tracePt t="232121" x="8323263" y="4605338"/>
          <p14:tracePt t="232127" x="8323263" y="4614863"/>
          <p14:tracePt t="232135" x="8323263" y="4648200"/>
          <p14:tracePt t="232145" x="8323263" y="4665663"/>
          <p14:tracePt t="232153" x="8339138" y="4673600"/>
          <p14:tracePt t="232160" x="8339138" y="4706938"/>
          <p14:tracePt t="232168" x="8339138" y="4724400"/>
          <p14:tracePt t="232175" x="8339138" y="4749800"/>
          <p14:tracePt t="232185" x="8339138" y="4767263"/>
          <p14:tracePt t="232191" x="8339138" y="4792663"/>
          <p14:tracePt t="232201" x="8339138" y="4826000"/>
          <p14:tracePt t="232208" x="8339138" y="4843463"/>
          <p14:tracePt t="232217" x="8339138" y="4868863"/>
          <p14:tracePt t="232224" x="8348663" y="4884738"/>
          <p14:tracePt t="232234" x="8348663" y="4902200"/>
          <p14:tracePt t="232240" x="8348663" y="4919663"/>
          <p14:tracePt t="232256" x="8364538" y="4927600"/>
          <p14:tracePt t="232445" x="8364538" y="4919663"/>
          <p14:tracePt t="232453" x="8399463" y="4884738"/>
          <p14:tracePt t="232460" x="8424863" y="4859338"/>
          <p14:tracePt t="232468" x="8483600" y="4843463"/>
          <p14:tracePt t="232476" x="8534400" y="4808538"/>
          <p14:tracePt t="232485" x="8593138" y="4783138"/>
          <p14:tracePt t="232492" x="8678863" y="4732338"/>
          <p14:tracePt t="232501" x="8770938" y="4691063"/>
          <p14:tracePt t="232509" x="8872538" y="4614863"/>
          <p14:tracePt t="232518" x="8966200" y="4538663"/>
          <p14:tracePt t="232525" x="9024938" y="4470400"/>
          <p14:tracePt t="232532" x="9050338" y="4437063"/>
          <p14:tracePt t="232540" x="9110663" y="4351338"/>
          <p14:tracePt t="232551" x="9161463" y="4275138"/>
          <p14:tracePt t="232561" x="9186863" y="4216400"/>
          <p14:tracePt t="232569" x="9202738" y="4183063"/>
          <p14:tracePt t="232574" x="9202738" y="4140200"/>
          <p14:tracePt t="232591" x="9237663" y="4046538"/>
          <p14:tracePt t="232598" x="9237663" y="4021138"/>
          <p14:tracePt t="232604" x="9237663" y="4005263"/>
          <p14:tracePt t="232612" x="9237663" y="3987800"/>
          <p14:tracePt t="232622" x="9237663" y="3970338"/>
          <p14:tracePt t="232636" x="9220200" y="3962400"/>
          <p14:tracePt t="232652" x="9220200" y="3944938"/>
          <p14:tracePt t="232661" x="9202738" y="3944938"/>
          <p14:tracePt t="232678" x="9202738" y="3929063"/>
          <p14:tracePt t="232701" x="9186863" y="3929063"/>
          <p14:tracePt t="232708" x="9186863" y="3911600"/>
          <p14:tracePt t="232797" x="9177338" y="3911600"/>
          <p14:tracePt t="232813" x="9177338" y="3929063"/>
          <p14:tracePt t="232821" x="9161463" y="3962400"/>
          <p14:tracePt t="232829" x="9161463" y="3987800"/>
          <p14:tracePt t="232837" x="9144000" y="4030663"/>
          <p14:tracePt t="232845" x="9144000" y="4097338"/>
          <p14:tracePt t="232854" x="9126538" y="4157663"/>
          <p14:tracePt t="232861" x="9110663" y="4224338"/>
          <p14:tracePt t="232869" x="9101138" y="4300538"/>
          <p14:tracePt t="232877" x="9101138" y="4394200"/>
          <p14:tracePt t="232886" x="9085263" y="4452938"/>
          <p14:tracePt t="232893" x="9085263" y="4478338"/>
          <p14:tracePt t="232902" x="9085263" y="4538663"/>
          <p14:tracePt t="232909" x="9085263" y="4589463"/>
          <p14:tracePt t="232919" x="9085263" y="4630738"/>
          <p14:tracePt t="232926" x="9085263" y="4673600"/>
          <p14:tracePt t="232934" x="9085263" y="4706938"/>
          <p14:tracePt t="232941" x="9085263" y="4732338"/>
          <p14:tracePt t="232952" x="9085263" y="4749800"/>
          <p14:tracePt t="232957" x="9085263" y="4783138"/>
          <p14:tracePt t="232968" x="9085263" y="4792663"/>
          <p14:tracePt t="232974" x="9085263" y="4808538"/>
          <p14:tracePt t="232984" x="9085263" y="4826000"/>
          <p14:tracePt t="232990" x="9085263" y="4843463"/>
          <p14:tracePt t="233000" x="9085263" y="4859338"/>
          <p14:tracePt t="233013" x="9085263" y="4868863"/>
          <p14:tracePt t="233029" x="9085263" y="4884738"/>
          <p14:tracePt t="233053" x="9085263" y="4902200"/>
          <p14:tracePt t="233086" x="9101138" y="4902200"/>
          <p14:tracePt t="233125" x="9110663" y="4884738"/>
          <p14:tracePt t="233134" x="9126538" y="4843463"/>
          <p14:tracePt t="233141" x="9161463" y="4792663"/>
          <p14:tracePt t="233150" x="9220200" y="4706938"/>
          <p14:tracePt t="233157" x="9278938" y="4589463"/>
          <p14:tracePt t="233166" x="9339263" y="4452938"/>
          <p14:tracePt t="233174" x="9440863" y="4300538"/>
          <p14:tracePt t="233182" x="9532938" y="4140200"/>
          <p14:tracePt t="233189" x="9618663" y="4005263"/>
          <p14:tracePt t="233197" x="9710738" y="3852863"/>
          <p14:tracePt t="233206" x="9753600" y="3810000"/>
          <p14:tracePt t="233215" x="9829800" y="3708400"/>
          <p14:tracePt t="233222" x="9863138" y="3675063"/>
          <p14:tracePt t="233230" x="9906000" y="3632200"/>
          <p14:tracePt t="233237" x="9948863" y="3598863"/>
          <p14:tracePt t="233246" x="9982200" y="3573463"/>
          <p14:tracePt t="233254" x="9999663" y="3573463"/>
          <p14:tracePt t="233261" x="10007600" y="3556000"/>
          <p14:tracePt t="233269" x="10025063" y="3556000"/>
          <p14:tracePt t="233334" x="10025063" y="3573463"/>
          <p14:tracePt t="233341" x="10007600" y="3598863"/>
          <p14:tracePt t="233351" x="10007600" y="3614738"/>
          <p14:tracePt t="233358" x="9999663" y="3657600"/>
          <p14:tracePt t="233368" x="9982200" y="3708400"/>
          <p14:tracePt t="233375" x="9964738" y="3751263"/>
          <p14:tracePt t="233387" x="9948863" y="3792538"/>
          <p14:tracePt t="233395" x="9939338" y="3852863"/>
          <p14:tracePt t="233402" x="9923463" y="3911600"/>
          <p14:tracePt t="233416" x="9906000" y="3970338"/>
          <p14:tracePt t="233417" x="9872663" y="4030663"/>
          <p14:tracePt t="233427" x="9863138" y="4097338"/>
          <p14:tracePt t="233433" x="9847263" y="4157663"/>
          <p14:tracePt t="233438" x="9812338" y="4198938"/>
          <p14:tracePt t="233448" x="9804400" y="4259263"/>
          <p14:tracePt t="233454" x="9786938" y="4300538"/>
          <p14:tracePt t="233462" x="9753600" y="4351338"/>
          <p14:tracePt t="233470" x="9745663" y="4376738"/>
          <p14:tracePt t="233487" x="9710738" y="4452938"/>
          <p14:tracePt t="233495" x="9694863" y="4478338"/>
          <p14:tracePt t="233503" x="9694863" y="4513263"/>
          <p14:tracePt t="233510" x="9669463" y="4554538"/>
          <p14:tracePt t="233518" x="9669463" y="4572000"/>
          <p14:tracePt t="233527" x="9634538" y="4630738"/>
          <p14:tracePt t="233535" x="9618663" y="4665663"/>
          <p14:tracePt t="233542" x="9609138" y="4691063"/>
          <p14:tracePt t="233551" x="9593263" y="4724400"/>
          <p14:tracePt t="233559" x="9575800" y="4767263"/>
          <p14:tracePt t="233568" x="9575800" y="4783138"/>
          <p14:tracePt t="233574" x="9558338" y="4808538"/>
          <p14:tracePt t="233584" x="9550400" y="4843463"/>
          <p14:tracePt t="233592" x="9550400" y="4859338"/>
          <p14:tracePt t="233600" x="9532938" y="4884738"/>
          <p14:tracePt t="233614" x="9532938" y="4902200"/>
          <p14:tracePt t="233630" x="9532938" y="4919663"/>
          <p14:tracePt t="236575" x="9517063" y="4919663"/>
          <p14:tracePt t="236591" x="9499600" y="4919663"/>
          <p14:tracePt t="236593" x="9474200" y="4919663"/>
          <p14:tracePt t="236602" x="9431338" y="4919663"/>
          <p14:tracePt t="236608" x="9364663" y="4919663"/>
          <p14:tracePt t="236619" x="9304338" y="4919663"/>
          <p14:tracePt t="236629" x="9177338" y="4919663"/>
          <p14:tracePt t="236637" x="9085263" y="4919663"/>
          <p14:tracePt t="236642" x="9042400" y="4902200"/>
          <p14:tracePt t="236651" x="8932863" y="4884738"/>
          <p14:tracePt t="236664" x="8847138" y="4859338"/>
          <p14:tracePt t="236665" x="8755063" y="4843463"/>
          <p14:tracePt t="236673" x="8669338" y="4826000"/>
          <p14:tracePt t="236681" x="8593138" y="4808538"/>
          <p14:tracePt t="236687" x="8534400" y="4808538"/>
          <p14:tracePt t="236697" x="8458200" y="4792663"/>
          <p14:tracePt t="236704" x="8382000" y="4792663"/>
          <p14:tracePt t="236711" x="8323263" y="4792663"/>
          <p14:tracePt t="236719" x="8288338" y="4792663"/>
          <p14:tracePt t="236728" x="8247063" y="4792663"/>
          <p14:tracePt t="236736" x="8204200" y="4792663"/>
          <p14:tracePt t="236743" x="8161338" y="4792663"/>
          <p14:tracePt t="236752" x="8110538" y="4792663"/>
          <p14:tracePt t="236760" x="8069263" y="4792663"/>
          <p14:tracePt t="236768" x="8034338" y="4792663"/>
          <p14:tracePt t="236775" x="8008938" y="4792663"/>
          <p14:tracePt t="236786" x="7993063" y="4792663"/>
          <p14:tracePt t="236793" x="7967663" y="4792663"/>
          <p14:tracePt t="236802" x="7950200" y="4792663"/>
          <p14:tracePt t="236808" x="7932738" y="4792663"/>
          <p14:tracePt t="236818" x="7907338" y="4792663"/>
          <p14:tracePt t="236825" x="7874000" y="4792663"/>
          <p14:tracePt t="236834" x="7840663" y="4792663"/>
          <p14:tracePt t="236840" x="7815263" y="4792663"/>
          <p14:tracePt t="236851" x="7780338" y="4792663"/>
          <p14:tracePt t="236856" x="7739063" y="4783138"/>
          <p14:tracePt t="236867" x="7696200" y="4767263"/>
          <p14:tracePt t="236871" x="7678738" y="4767263"/>
          <p14:tracePt t="236884" x="7620000" y="4749800"/>
          <p14:tracePt t="236889" x="7602538" y="4732338"/>
          <p14:tracePt t="236900" x="7577138" y="4732338"/>
          <p14:tracePt t="236905" x="7543800" y="4724400"/>
          <p14:tracePt t="236917" x="7518400" y="4724400"/>
          <p14:tracePt t="236921" x="7500938" y="4724400"/>
          <p14:tracePt t="236934" x="7467600" y="4706938"/>
          <p14:tracePt t="236940" x="7442200" y="4706938"/>
          <p14:tracePt t="236951" x="7424738" y="4706938"/>
          <p14:tracePt t="236954" x="7408863" y="4706938"/>
          <p14:tracePt t="236967" x="7399338" y="4706938"/>
          <p14:tracePt t="236973" x="7383463" y="4706938"/>
          <p14:tracePt t="236986" x="7366000" y="4691063"/>
          <p14:tracePt t="236994" x="7348538" y="4691063"/>
          <p14:tracePt t="237018" x="7332663" y="4673600"/>
          <p14:tracePt t="237032" x="7323138" y="4673600"/>
          <p14:tracePt t="237040" x="7323138" y="4665663"/>
          <p14:tracePt t="237048" x="7307263" y="4665663"/>
          <p14:tracePt t="237057" x="7307263" y="4648200"/>
          <p14:tracePt t="237064" x="7289800" y="4648200"/>
          <p14:tracePt t="237072" x="7272338" y="4630738"/>
          <p14:tracePt t="237089" x="7264400" y="4614863"/>
          <p14:tracePt t="237096" x="7246938" y="4605338"/>
          <p14:tracePt t="237104" x="7231063" y="4589463"/>
          <p14:tracePt t="237128" x="7231063" y="4572000"/>
          <p14:tracePt t="237136" x="7213600" y="4572000"/>
          <p14:tracePt t="237176" x="7213600" y="4554538"/>
          <p14:tracePt t="237264" x="7213600" y="4572000"/>
          <p14:tracePt t="237288" x="7231063" y="4572000"/>
          <p14:tracePt t="237296" x="7231063" y="4589463"/>
          <p14:tracePt t="237320" x="7246938" y="4589463"/>
          <p14:tracePt t="237328" x="7246938" y="4605338"/>
          <p14:tracePt t="237392" x="7264400" y="4605338"/>
          <p14:tracePt t="237472" x="7264400" y="4614863"/>
          <p14:tracePt t="237480" x="7272338" y="4614863"/>
          <p14:tracePt t="237496" x="7289800" y="4614863"/>
          <p14:tracePt t="237512" x="7307263" y="4630738"/>
          <p14:tracePt t="237528" x="7323138" y="4630738"/>
          <p14:tracePt t="237536" x="7332663" y="4648200"/>
          <p14:tracePt t="237544" x="7348538" y="4648200"/>
          <p14:tracePt t="237556" x="7366000" y="4665663"/>
          <p14:tracePt t="237567" x="7383463" y="4665663"/>
          <p14:tracePt t="237571" x="7399338" y="4673600"/>
          <p14:tracePt t="237578" x="7408863" y="4691063"/>
          <p14:tracePt t="237595" x="7424738" y="4691063"/>
          <p14:tracePt t="237596" x="7459663" y="4706938"/>
          <p14:tracePt t="237607" x="7467600" y="4724400"/>
          <p14:tracePt t="237613" x="7485063" y="4732338"/>
          <p14:tracePt t="237625" x="7500938" y="4732338"/>
          <p14:tracePt t="237626" x="7500938" y="4749800"/>
          <p14:tracePt t="237635" x="7518400" y="4749800"/>
          <p14:tracePt t="237641" x="7526338" y="4767263"/>
          <p14:tracePt t="237651" x="7543800" y="4783138"/>
          <p14:tracePt t="237665" x="7561263" y="4792663"/>
          <p14:tracePt t="237673" x="7577138" y="4792663"/>
          <p14:tracePt t="237682" x="7602538" y="4808538"/>
          <p14:tracePt t="237689" x="7637463" y="4826000"/>
          <p14:tracePt t="237698" x="7653338" y="4843463"/>
          <p14:tracePt t="237705" x="7678738" y="4859338"/>
          <p14:tracePt t="237712" x="7721600" y="4868863"/>
          <p14:tracePt t="237722" x="7739063" y="4884738"/>
          <p14:tracePt t="237730" x="7780338" y="4919663"/>
          <p14:tracePt t="237736" x="7831138" y="4927600"/>
          <p14:tracePt t="237745" x="7856538" y="4945063"/>
          <p14:tracePt t="237755" x="7907338" y="4960938"/>
          <p14:tracePt t="237764" x="7950200" y="4986338"/>
          <p14:tracePt t="237770" x="7993063" y="5003800"/>
          <p14:tracePt t="237777" x="8034338" y="5037138"/>
          <p14:tracePt t="237786" x="8069263" y="5046663"/>
          <p14:tracePt t="237793" x="8094663" y="5080000"/>
          <p14:tracePt t="237802" x="8145463" y="5113338"/>
          <p14:tracePt t="237809" x="8170863" y="5138738"/>
          <p14:tracePt t="237819" x="8186738" y="5156200"/>
          <p14:tracePt t="237827" x="8221663" y="5173663"/>
          <p14:tracePt t="237835" x="8229600" y="5199063"/>
          <p14:tracePt t="237842" x="8262938" y="5214938"/>
          <p14:tracePt t="237852" x="8280400" y="5232400"/>
          <p14:tracePt t="237857" x="8288338" y="5240338"/>
          <p14:tracePt t="237867" x="8305800" y="5257800"/>
          <p14:tracePt t="237873" x="8323263" y="5257800"/>
          <p14:tracePt t="237884" x="8323263" y="5275263"/>
          <p14:tracePt t="237889" x="8339138" y="5275263"/>
          <p14:tracePt t="237914" x="8348663" y="5291138"/>
          <p14:tracePt t="237977" x="8339138" y="5291138"/>
          <p14:tracePt t="237985" x="8323263" y="5275263"/>
          <p14:tracePt t="237995" x="8305800" y="5257800"/>
          <p14:tracePt t="238003" x="8280400" y="5240338"/>
          <p14:tracePt t="238009" x="8247063" y="5232400"/>
          <p14:tracePt t="238019" x="8204200" y="5181600"/>
          <p14:tracePt t="238026" x="8170863" y="5156200"/>
          <p14:tracePt t="238035" x="8128000" y="5113338"/>
          <p14:tracePt t="238042" x="8085138" y="5080000"/>
          <p14:tracePt t="238051" x="8051800" y="5046663"/>
          <p14:tracePt t="238058" x="8008938" y="5003800"/>
          <p14:tracePt t="238068" x="7967663" y="4960938"/>
          <p14:tracePt t="238074" x="7932738" y="4919663"/>
          <p14:tracePt t="238081" x="7907338" y="4902200"/>
          <p14:tracePt t="238090" x="7891463" y="4868863"/>
          <p14:tracePt t="238098" x="7856538" y="4843463"/>
          <p14:tracePt t="238107" x="7840663" y="4826000"/>
          <p14:tracePt t="238114" x="7831138" y="4808538"/>
          <p14:tracePt t="238124" x="7815263" y="4792663"/>
          <p14:tracePt t="238130" x="7797800" y="4783138"/>
          <p14:tracePt t="238137" x="7780338" y="4767263"/>
          <p14:tracePt t="238146" x="7772400" y="4749800"/>
          <p14:tracePt t="238155" x="7754938" y="4732338"/>
          <p14:tracePt t="238162" x="7739063" y="4724400"/>
          <p14:tracePt t="238170" x="7721600" y="4706938"/>
          <p14:tracePt t="238177" x="7696200" y="4691063"/>
          <p14:tracePt t="238188" x="7678738" y="4665663"/>
          <p14:tracePt t="238196" x="7662863" y="4648200"/>
          <p14:tracePt t="238203" x="7637463" y="4630738"/>
          <p14:tracePt t="238210" x="7620000" y="4614863"/>
          <p14:tracePt t="238221" x="7602538" y="4589463"/>
          <p14:tracePt t="238229" x="7577138" y="4572000"/>
          <p14:tracePt t="238236" x="7561263" y="4554538"/>
          <p14:tracePt t="238242" x="7526338" y="4513263"/>
          <p14:tracePt t="238252" x="7518400" y="4513263"/>
          <p14:tracePt t="238259" x="7500938" y="4495800"/>
          <p14:tracePt t="238267" x="7485063" y="4478338"/>
          <p14:tracePt t="238274" x="7459663" y="4470400"/>
          <p14:tracePt t="238284" x="7442200" y="4452938"/>
          <p14:tracePt t="238289" x="7424738" y="4437063"/>
          <p14:tracePt t="238306" x="7408863" y="4419600"/>
          <p14:tracePt t="238314" x="7399338" y="4419600"/>
          <p14:tracePt t="238402" x="7424738" y="4419600"/>
          <p14:tracePt t="238410" x="7442200" y="4437063"/>
          <p14:tracePt t="238418" x="7467600" y="4470400"/>
          <p14:tracePt t="238427" x="7485063" y="4478338"/>
          <p14:tracePt t="238436" x="7526338" y="4513263"/>
          <p14:tracePt t="238443" x="7561263" y="4538663"/>
          <p14:tracePt t="238453" x="7586663" y="4554538"/>
          <p14:tracePt t="238460" x="7637463" y="4589463"/>
          <p14:tracePt t="238468" x="7662863" y="4614863"/>
          <p14:tracePt t="238475" x="7713663" y="4630738"/>
          <p14:tracePt t="238484" x="7721600" y="4648200"/>
          <p14:tracePt t="238491" x="7754938" y="4665663"/>
          <p14:tracePt t="238498" x="7780338" y="4673600"/>
          <p14:tracePt t="238507" x="7797800" y="4691063"/>
          <p14:tracePt t="238514" x="7815263" y="4706938"/>
          <p14:tracePt t="238522" x="7831138" y="4706938"/>
          <p14:tracePt t="238530" x="7840663" y="4706938"/>
          <p14:tracePt t="238538" x="7840663" y="4724400"/>
          <p14:tracePt t="238546" x="7856538" y="4724400"/>
          <p14:tracePt t="238556" x="7856538" y="4732338"/>
          <p14:tracePt t="238564" x="7874000" y="4732338"/>
          <p14:tracePt t="238578" x="7891463" y="4732338"/>
          <p14:tracePt t="238586" x="7891463" y="4749800"/>
          <p14:tracePt t="238602" x="7907338" y="4767263"/>
          <p14:tracePt t="238619" x="7916863" y="4783138"/>
          <p14:tracePt t="238627" x="7932738" y="4783138"/>
          <p14:tracePt t="238635" x="7967663" y="4808538"/>
          <p14:tracePt t="238642" x="7975600" y="4826000"/>
          <p14:tracePt t="238652" x="7993063" y="4843463"/>
          <p14:tracePt t="238661" x="8008938" y="4859338"/>
          <p14:tracePt t="238669" x="8026400" y="4868863"/>
          <p14:tracePt t="238675" x="8034338" y="4868863"/>
          <p14:tracePt t="238685" x="8051800" y="4884738"/>
          <p14:tracePt t="238690" x="8051800" y="4902200"/>
          <p14:tracePt t="238698" x="8069263" y="4902200"/>
          <p14:tracePt t="238706" x="8069263" y="4919663"/>
          <p14:tracePt t="238715" x="8085138" y="4919663"/>
          <p14:tracePt t="238802" x="8069263" y="4902200"/>
          <p14:tracePt t="238811" x="8051800" y="4884738"/>
          <p14:tracePt t="238820" x="8026400" y="4859338"/>
          <p14:tracePt t="238828" x="7993063" y="4843463"/>
          <p14:tracePt t="238836" x="7975600" y="4808538"/>
          <p14:tracePt t="238843" x="7950200" y="4783138"/>
          <p14:tracePt t="238856" x="7932738" y="4767263"/>
          <p14:tracePt t="238861" x="7874000" y="4724400"/>
          <p14:tracePt t="238875" x="7840663" y="4691063"/>
          <p14:tracePt t="238883" x="7815263" y="4673600"/>
          <p14:tracePt t="238892" x="7797800" y="4665663"/>
          <p14:tracePt t="238899" x="7780338" y="4648200"/>
          <p14:tracePt t="238908" x="7754938" y="4630738"/>
          <p14:tracePt t="238914" x="7739063" y="4614863"/>
          <p14:tracePt t="238924" x="7713663" y="4605338"/>
          <p14:tracePt t="238931" x="7696200" y="4605338"/>
          <p14:tracePt t="238939" x="7662863" y="4589463"/>
          <p14:tracePt t="238947" x="7637463" y="4554538"/>
          <p14:tracePt t="238955" x="7620000" y="4538663"/>
          <p14:tracePt t="238964" x="7586663" y="4529138"/>
          <p14:tracePt t="238971" x="7577138" y="4495800"/>
          <p14:tracePt t="238979" x="7561263" y="4478338"/>
          <p14:tracePt t="238989" x="7526338" y="4470400"/>
          <p14:tracePt t="238995" x="7518400" y="4452938"/>
          <p14:tracePt t="239003" x="7500938" y="4437063"/>
          <p14:tracePt t="239011" x="7485063" y="4419600"/>
          <p14:tracePt t="239020" x="7467600" y="4411663"/>
          <p14:tracePt t="239028" x="7459663" y="4394200"/>
          <p14:tracePt t="239037" x="7442200" y="4376738"/>
          <p14:tracePt t="239044" x="7424738" y="4360863"/>
          <p14:tracePt t="239052" x="7408863" y="4360863"/>
          <p14:tracePt t="239060" x="7399338" y="4351338"/>
          <p14:tracePt t="239069" x="7383463" y="4335463"/>
          <p14:tracePt t="239075" x="7366000" y="4318000"/>
          <p14:tracePt t="239086" x="7348538" y="4300538"/>
          <p14:tracePt t="239091" x="7332663" y="4284663"/>
          <p14:tracePt t="239107" x="7332663" y="4275138"/>
          <p14:tracePt t="239115" x="7323138" y="4275138"/>
          <p14:tracePt t="239131" x="7323138" y="4259263"/>
          <p14:tracePt t="239195" x="7332663" y="4275138"/>
          <p14:tracePt t="239203" x="7348538" y="4284663"/>
          <p14:tracePt t="239211" x="7383463" y="4318000"/>
          <p14:tracePt t="239222" x="7408863" y="4351338"/>
          <p14:tracePt t="239230" x="7442200" y="4376738"/>
          <p14:tracePt t="239236" x="7485063" y="4419600"/>
          <p14:tracePt t="239244" x="7526338" y="4470400"/>
          <p14:tracePt t="239254" x="7577138" y="4513263"/>
          <p14:tracePt t="239262" x="7620000" y="4554538"/>
          <p14:tracePt t="239270" x="7662863" y="4589463"/>
          <p14:tracePt t="239276" x="7678738" y="4605338"/>
          <p14:tracePt t="239286" x="7721600" y="4630738"/>
          <p14:tracePt t="239292" x="7754938" y="4648200"/>
          <p14:tracePt t="239302" x="7772400" y="4665663"/>
          <p14:tracePt t="239308" x="7797800" y="4673600"/>
          <p14:tracePt t="239318" x="7815263" y="4691063"/>
          <p14:tracePt t="239326" x="7840663" y="4706938"/>
          <p14:tracePt t="239334" x="7856538" y="4724400"/>
          <p14:tracePt t="239340" x="7891463" y="4724400"/>
          <p14:tracePt t="239351" x="7907338" y="4732338"/>
          <p14:tracePt t="239356" x="7932738" y="4749800"/>
          <p14:tracePt t="239367" x="7967663" y="4767263"/>
          <p14:tracePt t="239372" x="7993063" y="4767263"/>
          <p14:tracePt t="239385" x="8026400" y="4783138"/>
          <p14:tracePt t="239390" x="8069263" y="4792663"/>
          <p14:tracePt t="239402" x="8085138" y="4792663"/>
          <p14:tracePt t="239405" x="8110538" y="4808538"/>
          <p14:tracePt t="239418" x="8128000" y="4826000"/>
          <p14:tracePt t="239424" x="8161338" y="4843463"/>
          <p14:tracePt t="239435" x="8170863" y="4843463"/>
          <p14:tracePt t="239438" x="8186738" y="4843463"/>
          <p14:tracePt t="239452" x="8204200" y="4859338"/>
          <p14:tracePt t="239461" x="8221663" y="4868863"/>
          <p14:tracePt t="239486" x="8229600" y="4868863"/>
          <p14:tracePt t="239531" x="8204200" y="4859338"/>
          <p14:tracePt t="239540" x="8186738" y="4843463"/>
          <p14:tracePt t="239548" x="8161338" y="4808538"/>
          <p14:tracePt t="239560" x="8128000" y="4783138"/>
          <p14:tracePt t="239569" x="8094663" y="4749800"/>
          <p14:tracePt t="239574" x="8069263" y="4706938"/>
          <p14:tracePt t="239585" x="8034338" y="4673600"/>
          <p14:tracePt t="239590" x="8008938" y="4630738"/>
          <p14:tracePt t="239601" x="7975600" y="4589463"/>
          <p14:tracePt t="239605" x="7950200" y="4538663"/>
          <p14:tracePt t="239618" x="7916863" y="4513263"/>
          <p14:tracePt t="239623" x="7907338" y="4495800"/>
          <p14:tracePt t="239634" x="7891463" y="4470400"/>
          <p14:tracePt t="239638" x="7856538" y="4452938"/>
          <p14:tracePt t="239654" x="7840663" y="4437063"/>
          <p14:tracePt t="239655" x="7831138" y="4411663"/>
          <p14:tracePt t="239663" x="7797800" y="4394200"/>
          <p14:tracePt t="239670" x="7780338" y="4376738"/>
          <p14:tracePt t="239676" x="7772400" y="4360863"/>
          <p14:tracePt t="239687" x="7754938" y="4335463"/>
          <p14:tracePt t="239694" x="7739063" y="4318000"/>
          <p14:tracePt t="239702" x="7721600" y="4300538"/>
          <p14:tracePt t="239709" x="7713663" y="4284663"/>
          <p14:tracePt t="239718" x="7696200" y="4275138"/>
          <p14:tracePt t="239726" x="7678738" y="4259263"/>
          <p14:tracePt t="239734" x="7678738" y="4241800"/>
          <p14:tracePt t="239741" x="7662863" y="4241800"/>
          <p14:tracePt t="239751" x="7653338" y="4224338"/>
          <p14:tracePt t="239764" x="7637463" y="4216400"/>
          <p14:tracePt t="239780" x="7620000" y="4198938"/>
          <p14:tracePt t="239796" x="7602538" y="4183063"/>
          <p14:tracePt t="239804" x="7586663" y="4183063"/>
          <p14:tracePt t="239812" x="7586663" y="4165600"/>
          <p14:tracePt t="239822" x="7577138" y="4157663"/>
          <p14:tracePt t="239830" x="7561263" y="4157663"/>
          <p14:tracePt t="239844" x="7543800" y="4140200"/>
          <p14:tracePt t="239941" x="7561263" y="4140200"/>
          <p14:tracePt t="239948" x="7577138" y="4140200"/>
          <p14:tracePt t="239957" x="7586663" y="4157663"/>
          <p14:tracePt t="239965" x="7602538" y="4165600"/>
          <p14:tracePt t="239973" x="7637463" y="4183063"/>
          <p14:tracePt t="239981" x="7653338" y="4216400"/>
          <p14:tracePt t="239991" x="7678738" y="4224338"/>
          <p14:tracePt t="239997" x="7696200" y="4241800"/>
          <p14:tracePt t="240004" x="7721600" y="4275138"/>
          <p14:tracePt t="240013" x="7772400" y="4300538"/>
          <p14:tracePt t="240025" x="7797800" y="4335463"/>
          <p14:tracePt t="240034" x="7840663" y="4360863"/>
          <p14:tracePt t="240038" x="7874000" y="4376738"/>
          <p14:tracePt t="240056" x="7916863" y="4411663"/>
          <p14:tracePt t="240057" x="7950200" y="4437063"/>
          <p14:tracePt t="240065" x="7975600" y="4470400"/>
          <p14:tracePt t="240070" x="7993063" y="4470400"/>
          <p14:tracePt t="240077" x="8026400" y="4495800"/>
          <p14:tracePt t="240086" x="8051800" y="4513263"/>
          <p14:tracePt t="240093" x="8069263" y="4529138"/>
          <p14:tracePt t="240102" x="8085138" y="4529138"/>
          <p14:tracePt t="240109" x="8094663" y="4538663"/>
          <p14:tracePt t="240119" x="8110538" y="4554538"/>
          <p14:tracePt t="240133" x="8110538" y="4572000"/>
          <p14:tracePt t="240141" x="8128000" y="4572000"/>
          <p14:tracePt t="240149" x="8145463" y="4589463"/>
          <p14:tracePt t="240167" x="8161338" y="4589463"/>
          <p14:tracePt t="240173" x="8161338" y="4605338"/>
          <p14:tracePt t="240181" x="8170863" y="4614863"/>
          <p14:tracePt t="240189" x="8186738" y="4614863"/>
          <p14:tracePt t="240197" x="8204200" y="4630738"/>
          <p14:tracePt t="240205" x="8221663" y="4630738"/>
          <p14:tracePt t="240221" x="8229600" y="4630738"/>
          <p14:tracePt t="240229" x="8229600" y="4648200"/>
          <p14:tracePt t="240236" x="8247063" y="4648200"/>
          <p14:tracePt t="240606" x="8247063" y="4665663"/>
          <p14:tracePt t="244184" x="8229600" y="4665663"/>
          <p14:tracePt t="244205" x="8221663" y="4648200"/>
          <p14:tracePt t="244207" x="8204200" y="4630738"/>
          <p14:tracePt t="244208" x="8186738" y="4614863"/>
          <p14:tracePt t="244225" x="8145463" y="4605338"/>
          <p14:tracePt t="244227" x="8145463" y="4589463"/>
          <p14:tracePt t="244244" x="8110538" y="4572000"/>
          <p14:tracePt t="244246" x="8094663" y="4554538"/>
          <p14:tracePt t="244247" x="8051800" y="4529138"/>
          <p14:tracePt t="244269" x="8034338" y="4513263"/>
          <p14:tracePt t="244271" x="8008938" y="4495800"/>
          <p14:tracePt t="244272" x="7975600" y="4470400"/>
          <p14:tracePt t="244279" x="7967663" y="4437063"/>
          <p14:tracePt t="244288" x="7916863" y="4411663"/>
          <p14:tracePt t="244295" x="7891463" y="4376738"/>
          <p14:tracePt t="244304" x="7840663" y="4335463"/>
          <p14:tracePt t="244311" x="7815263" y="4284663"/>
          <p14:tracePt t="244319" x="7780338" y="4259263"/>
          <p14:tracePt t="244328" x="7754938" y="4216400"/>
          <p14:tracePt t="244338" x="7739063" y="4198938"/>
          <p14:tracePt t="244344" x="7713663" y="4165600"/>
          <p14:tracePt t="244353" x="7696200" y="4140200"/>
          <p14:tracePt t="244363" x="7678738" y="4106863"/>
          <p14:tracePt t="244371" x="7662863" y="4106863"/>
          <p14:tracePt t="244376" x="7662863" y="4097338"/>
          <p14:tracePt t="244384" x="7653338" y="4081463"/>
          <p14:tracePt t="244394" x="7637463" y="4064000"/>
          <p14:tracePt t="244407" x="7620000" y="4046538"/>
          <p14:tracePt t="244415" x="7602538" y="4030663"/>
          <p14:tracePt t="244426" x="7586663" y="4030663"/>
          <p14:tracePt t="244437" x="7577138" y="4021138"/>
          <p14:tracePt t="244442" x="7543800" y="3987800"/>
          <p14:tracePt t="244456" x="7518400" y="3962400"/>
          <p14:tracePt t="244469" x="7500938" y="3944938"/>
          <p14:tracePt t="244476" x="7467600" y="3903663"/>
          <p14:tracePt t="244485" x="7467600" y="3886200"/>
          <p14:tracePt t="244490" x="7442200" y="3843338"/>
          <p14:tracePt t="244502" x="7442200" y="3827463"/>
          <p14:tracePt t="244503" x="7424738" y="3792538"/>
          <p14:tracePt t="244511" x="7408863" y="3767138"/>
          <p14:tracePt t="244520" x="7408863" y="3751263"/>
          <p14:tracePt t="244527" x="7399338" y="3733800"/>
          <p14:tracePt t="244555" x="7383463" y="3708400"/>
          <p14:tracePt t="244563" x="7348538" y="3675063"/>
          <p14:tracePt t="244580" x="7348538" y="3657600"/>
          <p14:tracePt t="244581" x="7332663" y="3657600"/>
          <p14:tracePt t="244604" x="7323138" y="3649663"/>
          <p14:tracePt t="244624" x="7307263" y="3649663"/>
          <p14:tracePt t="244648" x="7289800" y="3649663"/>
          <p14:tracePt t="244656" x="7289800" y="3632200"/>
          <p14:tracePt t="244671" x="7272338" y="3632200"/>
          <p14:tracePt t="244688" x="7264400" y="3632200"/>
          <p14:tracePt t="244712" x="7246938" y="3632200"/>
          <p14:tracePt t="244760" x="7231063" y="3632200"/>
          <p14:tracePt t="244824" x="7213600" y="3632200"/>
          <p14:tracePt t="244856" x="7213600" y="3614738"/>
          <p14:tracePt t="244904" x="7231063" y="3632200"/>
          <p14:tracePt t="244920" x="7246938" y="3657600"/>
          <p14:tracePt t="244928" x="7264400" y="3675063"/>
          <p14:tracePt t="244936" x="7272338" y="3708400"/>
          <p14:tracePt t="244944" x="7289800" y="3716338"/>
          <p14:tracePt t="244952" x="7307263" y="3733800"/>
          <p14:tracePt t="244960" x="7323138" y="3751263"/>
          <p14:tracePt t="244970" x="7332663" y="3767138"/>
          <p14:tracePt t="244976" x="7332663" y="3776663"/>
          <p14:tracePt t="244985" x="7348538" y="3792538"/>
          <p14:tracePt t="244996" x="7366000" y="3810000"/>
          <p14:tracePt t="245005" x="7383463" y="3827463"/>
          <p14:tracePt t="245010" x="7383463" y="3843338"/>
          <p14:tracePt t="245018" x="7399338" y="3843338"/>
          <p14:tracePt t="245027" x="7399338" y="3852863"/>
          <p14:tracePt t="245035" x="7408863" y="3852863"/>
          <p14:tracePt t="245040" x="7408863" y="3868738"/>
          <p14:tracePt t="245051" x="7408863" y="3886200"/>
          <p14:tracePt t="245059" x="7424738" y="3886200"/>
          <p14:tracePt t="245072" x="7424738" y="3903663"/>
          <p14:tracePt t="245080" x="7442200" y="3903663"/>
          <p14:tracePt t="245096" x="7459663" y="3911600"/>
          <p14:tracePt t="245120" x="7467600" y="3929063"/>
          <p14:tracePt t="245131" x="7467600" y="3944938"/>
          <p14:tracePt t="245145" x="7485063" y="3944938"/>
          <p14:tracePt t="245153" x="7485063" y="3962400"/>
          <p14:tracePt t="245170" x="7500938" y="3962400"/>
          <p14:tracePt t="245177" x="7500938" y="3970338"/>
          <p14:tracePt t="245185" x="7518400" y="3970338"/>
          <p14:tracePt t="245193" x="7526338" y="3987800"/>
          <p14:tracePt t="245209" x="7543800" y="3987800"/>
          <p14:tracePt t="245218" x="7561263" y="4005263"/>
          <p14:tracePt t="245235" x="7577138" y="4021138"/>
          <p14:tracePt t="245241" x="7586663" y="4021138"/>
          <p14:tracePt t="245249" x="7586663" y="4030663"/>
          <p14:tracePt t="245258" x="7602538" y="4030663"/>
          <p14:tracePt t="245273" x="7620000" y="4046538"/>
          <p14:tracePt t="245281" x="7637463" y="4046538"/>
          <p14:tracePt t="245290" x="7653338" y="4064000"/>
          <p14:tracePt t="245298" x="7662863" y="4081463"/>
          <p14:tracePt t="245305" x="7678738" y="4081463"/>
          <p14:tracePt t="245313" x="7713663" y="4097338"/>
          <p14:tracePt t="245321" x="7721600" y="4106863"/>
          <p14:tracePt t="245329" x="7754938" y="4122738"/>
          <p14:tracePt t="245339" x="7797800" y="4140200"/>
          <p14:tracePt t="245345" x="7815263" y="4157663"/>
          <p14:tracePt t="245353" x="7856538" y="4165600"/>
          <p14:tracePt t="245362" x="7874000" y="4165600"/>
          <p14:tracePt t="245371" x="7916863" y="4198938"/>
          <p14:tracePt t="245377" x="7932738" y="4216400"/>
          <p14:tracePt t="245386" x="7967663" y="4216400"/>
          <p14:tracePt t="245395" x="7993063" y="4224338"/>
          <p14:tracePt t="245405" x="8008938" y="4241800"/>
          <p14:tracePt t="245409" x="8026400" y="4241800"/>
          <p14:tracePt t="245418" x="8034338" y="4259263"/>
          <p14:tracePt t="245426" x="8051800" y="4275138"/>
          <p14:tracePt t="245435" x="8069263" y="4275138"/>
          <p14:tracePt t="245441" x="8085138" y="4284663"/>
          <p14:tracePt t="245451" x="8094663" y="4284663"/>
          <p14:tracePt t="245459" x="8110538" y="4284663"/>
          <p14:tracePt t="245468" x="8110538" y="4300538"/>
          <p14:tracePt t="245474" x="8128000" y="4300538"/>
          <p14:tracePt t="245485" x="8145463" y="4318000"/>
          <p14:tracePt t="245497" x="8161338" y="4318000"/>
          <p14:tracePt t="245513" x="8170863" y="4335463"/>
          <p14:tracePt t="245545" x="8186738" y="4335463"/>
          <p14:tracePt t="245577" x="8186738" y="4318000"/>
          <p14:tracePt t="245586" x="8170863" y="4300538"/>
          <p14:tracePt t="245593" x="8161338" y="4284663"/>
          <p14:tracePt t="245602" x="8145463" y="4275138"/>
          <p14:tracePt t="245609" x="8110538" y="4241800"/>
          <p14:tracePt t="245618" x="8094663" y="4224338"/>
          <p14:tracePt t="245627" x="8069263" y="4198938"/>
          <p14:tracePt t="245637" x="8051800" y="4165600"/>
          <p14:tracePt t="245641" x="8026400" y="4140200"/>
          <p14:tracePt t="245649" x="7975600" y="4106863"/>
          <p14:tracePt t="245658" x="7950200" y="4097338"/>
          <p14:tracePt t="245666" x="7916863" y="4046538"/>
          <p14:tracePt t="245674" x="7874000" y="4021138"/>
          <p14:tracePt t="245681" x="7831138" y="3987800"/>
          <p14:tracePt t="245691" x="7780338" y="3970338"/>
          <p14:tracePt t="245698" x="7754938" y="3944938"/>
          <p14:tracePt t="245705" x="7713663" y="3911600"/>
          <p14:tracePt t="245713" x="7678738" y="3903663"/>
          <p14:tracePt t="245721" x="7662863" y="3886200"/>
          <p14:tracePt t="245729" x="7637463" y="3852863"/>
          <p14:tracePt t="245737" x="7602538" y="3843338"/>
          <p14:tracePt t="245746" x="7577138" y="3843338"/>
          <p14:tracePt t="245753" x="7543800" y="3810000"/>
          <p14:tracePt t="245762" x="7526338" y="3810000"/>
          <p14:tracePt t="245770" x="7518400" y="3792538"/>
          <p14:tracePt t="245777" x="7500938" y="3792538"/>
          <p14:tracePt t="245786" x="7485063" y="3776663"/>
          <p14:tracePt t="245803" x="7467600" y="3767138"/>
          <p14:tracePt t="245810" x="7459663" y="3767138"/>
          <p14:tracePt t="245819" x="7459663" y="3751263"/>
          <p14:tracePt t="245828" x="7442200" y="3751263"/>
          <p14:tracePt t="245835" x="7424738" y="3733800"/>
          <p14:tracePt t="245850" x="7408863" y="3716338"/>
          <p14:tracePt t="245867" x="7399338" y="3708400"/>
          <p14:tracePt t="245874" x="7383463" y="3708400"/>
          <p14:tracePt t="245882" x="7366000" y="3690938"/>
          <p14:tracePt t="245898" x="7348538" y="3675063"/>
          <p14:tracePt t="245907" x="7332663" y="3675063"/>
          <p14:tracePt t="245914" x="7323138" y="3657600"/>
          <p14:tracePt t="245931" x="7307263" y="3657600"/>
          <p14:tracePt t="245938" x="7289800" y="3649663"/>
          <p14:tracePt t="246010" x="7307263" y="3649663"/>
          <p14:tracePt t="246019" x="7323138" y="3649663"/>
          <p14:tracePt t="246026" x="7348538" y="3657600"/>
          <p14:tracePt t="246036" x="7383463" y="3675063"/>
          <p14:tracePt t="246042" x="7408863" y="3690938"/>
          <p14:tracePt t="246052" x="7442200" y="3708400"/>
          <p14:tracePt t="246060" x="7467600" y="3716338"/>
          <p14:tracePt t="246068" x="7500938" y="3733800"/>
          <p14:tracePt t="246075" x="7526338" y="3751263"/>
          <p14:tracePt t="246082" x="7561263" y="3767138"/>
          <p14:tracePt t="246092" x="7586663" y="3767138"/>
          <p14:tracePt t="246102" x="7637463" y="3792538"/>
          <p14:tracePt t="246106" x="7653338" y="3792538"/>
          <p14:tracePt t="246114" x="7678738" y="3810000"/>
          <p14:tracePt t="246122" x="7713663" y="3827463"/>
          <p14:tracePt t="246130" x="7739063" y="3843338"/>
          <p14:tracePt t="246138" x="7754938" y="3852863"/>
          <p14:tracePt t="246146" x="7797800" y="3886200"/>
          <p14:tracePt t="246154" x="7831138" y="3903663"/>
          <p14:tracePt t="246162" x="7856538" y="3929063"/>
          <p14:tracePt t="246170" x="7874000" y="3944938"/>
          <p14:tracePt t="246178" x="7916863" y="3987800"/>
          <p14:tracePt t="246186" x="7950200" y="4005263"/>
          <p14:tracePt t="246194" x="7993063" y="4030663"/>
          <p14:tracePt t="246203" x="8026400" y="4064000"/>
          <p14:tracePt t="246210" x="8051800" y="4097338"/>
          <p14:tracePt t="246219" x="8085138" y="4106863"/>
          <p14:tracePt t="246226" x="8094663" y="4106863"/>
          <p14:tracePt t="246236" x="8128000" y="4122738"/>
          <p14:tracePt t="246243" x="8161338" y="4140200"/>
          <p14:tracePt t="246252" x="8170863" y="4157663"/>
          <p14:tracePt t="246260" x="8186738" y="4157663"/>
          <p14:tracePt t="246274" x="8204200" y="4165600"/>
          <p14:tracePt t="246282" x="8221663" y="4165600"/>
          <p14:tracePt t="246402" x="8229600" y="41830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5"/>
          <p:cNvSpPr txBox="1">
            <a:spLocks noChangeArrowheads="1"/>
          </p:cNvSpPr>
          <p:nvPr/>
        </p:nvSpPr>
        <p:spPr bwMode="auto">
          <a:xfrm>
            <a:off x="2028826" y="5876925"/>
            <a:ext cx="9090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Seismic data from the </a:t>
            </a:r>
            <a:r>
              <a:rPr lang="en-GB" alt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Baram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Basin, NW Borneo (http://geoseismic-seasia.blogspot.it)</a:t>
            </a:r>
          </a:p>
        </p:txBody>
      </p:sp>
      <p:pic>
        <p:nvPicPr>
          <p:cNvPr id="717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939801"/>
            <a:ext cx="7234238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939801"/>
            <a:ext cx="7234238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942976"/>
            <a:ext cx="7234238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939800"/>
            <a:ext cx="7234238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806450"/>
            <a:ext cx="723423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812801"/>
            <a:ext cx="7234238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24CAB-765E-BD44-94BD-CB967C07243D}"/>
              </a:ext>
            </a:extLst>
          </p:cNvPr>
          <p:cNvSpPr txBox="1"/>
          <p:nvPr/>
        </p:nvSpPr>
        <p:spPr>
          <a:xfrm>
            <a:off x="1339791" y="309590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CC4593-56AC-7547-AF59-E513946C469B}"/>
              </a:ext>
            </a:extLst>
          </p:cNvPr>
          <p:cNvCxnSpPr/>
          <p:nvPr/>
        </p:nvCxnSpPr>
        <p:spPr>
          <a:xfrm>
            <a:off x="1706880" y="3596640"/>
            <a:ext cx="0" cy="62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4FE627A-630A-0D4C-96FE-F6CDDE88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45" y="384829"/>
            <a:ext cx="12375901" cy="450850"/>
          </a:xfrm>
        </p:spPr>
        <p:txBody>
          <a:bodyPr/>
          <a:lstStyle/>
          <a:p>
            <a:r>
              <a:rPr lang="en-GB" altLang="en-US" dirty="0"/>
              <a:t>Understand the fundamental method</a:t>
            </a:r>
            <a:br>
              <a:rPr lang="en-GB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31"/>
    </mc:Choice>
    <mc:Fallback xmlns="">
      <p:transition spd="slow" advTm="168831"/>
    </mc:Fallback>
  </mc:AlternateContent>
  <p:extLst>
    <p:ext uri="{3A86A75C-4F4B-4683-9AE1-C65F6400EC91}">
      <p14:laserTraceLst xmlns:p14="http://schemas.microsoft.com/office/powerpoint/2010/main">
        <p14:tracePtLst>
          <p14:tracePt t="6165" x="8229600" y="4183063"/>
          <p14:tracePt t="6175" x="8221663" y="4122738"/>
          <p14:tracePt t="6186" x="8186738" y="4064000"/>
          <p14:tracePt t="6196" x="8145463" y="4021138"/>
          <p14:tracePt t="6202" x="8094663" y="3962400"/>
          <p14:tracePt t="6214" x="8051800" y="3903663"/>
          <p14:tracePt t="6225" x="8008938" y="3852863"/>
          <p14:tracePt t="6226" x="7950200" y="3792538"/>
          <p14:tracePt t="6235" x="7772400" y="3598863"/>
          <p14:tracePt t="6243" x="7637463" y="3454400"/>
          <p14:tracePt t="6250" x="7485063" y="3284538"/>
          <p14:tracePt t="6259" x="7307263" y="3090863"/>
          <p14:tracePt t="6266" x="7094538" y="2895600"/>
          <p14:tracePt t="6274" x="6875463" y="2674938"/>
          <p14:tracePt t="6289" x="6637338" y="2438400"/>
          <p14:tracePt t="6290" x="6383338" y="2227263"/>
          <p14:tracePt t="6297" x="6273800" y="2133600"/>
          <p14:tracePt t="6304" x="6037263" y="1973263"/>
          <p14:tracePt t="6317" x="5842000" y="1836738"/>
          <p14:tracePt t="6319" x="5664200" y="1735138"/>
          <p14:tracePt t="6328" x="5486400" y="1625600"/>
          <p14:tracePt t="6335" x="5435600" y="1617663"/>
          <p14:tracePt t="6346" x="5392738" y="1582738"/>
          <p14:tracePt t="6352" x="5232400" y="1506538"/>
          <p14:tracePt t="6362" x="5199063" y="1490663"/>
          <p14:tracePt t="6367" x="5138738" y="1465263"/>
          <p14:tracePt t="6377" x="5122863" y="1465263"/>
          <p14:tracePt t="6383" x="5097463" y="1447800"/>
          <p14:tracePt t="6398" x="5080000" y="1430338"/>
          <p14:tracePt t="6494" x="5097463" y="1447800"/>
          <p14:tracePt t="6502" x="5122863" y="1481138"/>
          <p14:tracePt t="6514" x="5156200" y="1506538"/>
          <p14:tracePt t="6522" x="5173663" y="1524000"/>
          <p14:tracePt t="6529" x="5199063" y="1557338"/>
          <p14:tracePt t="6536" x="5232400" y="1582738"/>
          <p14:tracePt t="6550" x="5240338" y="1600200"/>
          <p14:tracePt t="6559" x="5291138" y="1643063"/>
          <p14:tracePt t="6560" x="5300663" y="1643063"/>
          <p14:tracePt t="6567" x="5316538" y="1676400"/>
          <p14:tracePt t="6577" x="5351463" y="1684338"/>
          <p14:tracePt t="6585" x="5367338" y="1701800"/>
          <p14:tracePt t="6594" x="5376863" y="1701800"/>
          <p14:tracePt t="6599" x="5392738" y="1719263"/>
          <p14:tracePt t="6615" x="5410200" y="1719263"/>
          <p14:tracePt t="6624" x="5410200" y="1735138"/>
          <p14:tracePt t="6630" x="5427663" y="1735138"/>
          <p14:tracePt t="8485" x="5427663" y="1701800"/>
          <p14:tracePt t="8493" x="5427663" y="1684338"/>
          <p14:tracePt t="8501" x="5427663" y="1658938"/>
          <p14:tracePt t="8511" x="5427663" y="1643063"/>
          <p14:tracePt t="8519" x="5427663" y="1617663"/>
          <p14:tracePt t="8525" x="5427663" y="1566863"/>
          <p14:tracePt t="8533" x="5427663" y="1541463"/>
          <p14:tracePt t="8541" x="5427663" y="1506538"/>
          <p14:tracePt t="8551" x="5427663" y="1447800"/>
          <p14:tracePt t="8559" x="5427663" y="1422400"/>
          <p14:tracePt t="8566" x="5427663" y="1389063"/>
          <p14:tracePt t="8574" x="5427663" y="1363663"/>
          <p14:tracePt t="8585" x="5410200" y="1312863"/>
          <p14:tracePt t="8598" x="5392738" y="1287463"/>
          <p14:tracePt t="8605" x="5376863" y="1270000"/>
          <p14:tracePt t="8618" x="5367338" y="1270000"/>
          <p14:tracePt t="8625" x="5351463" y="1252538"/>
          <p14:tracePt t="8632" x="5316538" y="1252538"/>
          <p14:tracePt t="8639" x="5300663" y="1252538"/>
          <p14:tracePt t="8647" x="5275263" y="1252538"/>
          <p14:tracePt t="8656" x="5240338" y="1252538"/>
          <p14:tracePt t="8661" x="5214938" y="1252538"/>
          <p14:tracePt t="8673" x="5181600" y="1252538"/>
          <p14:tracePt t="8681" x="5138738" y="1287463"/>
          <p14:tracePt t="8691" x="5097463" y="1312863"/>
          <p14:tracePt t="8697" x="5046663" y="1363663"/>
          <p14:tracePt t="8706" x="5003800" y="1404938"/>
          <p14:tracePt t="8714" x="4978400" y="1447800"/>
          <p14:tracePt t="8723" x="4945063" y="1490663"/>
          <p14:tracePt t="8730" x="4945063" y="1524000"/>
          <p14:tracePt t="8740" x="4919663" y="1582738"/>
          <p14:tracePt t="8750" x="4902200" y="1625600"/>
          <p14:tracePt t="8752" x="4902200" y="1676400"/>
          <p14:tracePt t="8759" x="4902200" y="1701800"/>
          <p14:tracePt t="8765" x="4902200" y="1744663"/>
          <p14:tracePt t="8774" x="4919663" y="1778000"/>
          <p14:tracePt t="8784" x="4927600" y="1795463"/>
          <p14:tracePt t="8794" x="4960938" y="1820863"/>
          <p14:tracePt t="8800" x="5003800" y="1836738"/>
          <p14:tracePt t="8808" x="5046663" y="1836738"/>
          <p14:tracePt t="8825" x="5113338" y="1854200"/>
          <p14:tracePt t="8826" x="5173663" y="1854200"/>
          <p14:tracePt t="8839" x="5232400" y="1854200"/>
          <p14:tracePt t="8841" x="5240338" y="1854200"/>
          <p14:tracePt t="8851" x="5291138" y="1854200"/>
          <p14:tracePt t="8859" x="5334000" y="1854200"/>
          <p14:tracePt t="8864" x="5367338" y="1836738"/>
          <p14:tracePt t="8873" x="5392738" y="1836738"/>
          <p14:tracePt t="8883" x="5410200" y="1836738"/>
          <p14:tracePt t="8891" x="5427663" y="1820863"/>
          <p14:tracePt t="8902" x="5435600" y="1820863"/>
          <p14:tracePt t="8917" x="5435600" y="1811338"/>
          <p14:tracePt t="8928" x="5453063" y="1811338"/>
          <p14:tracePt t="8934" x="5453063" y="1795463"/>
          <p14:tracePt t="8950" x="5453063" y="1760538"/>
          <p14:tracePt t="8958" x="5453063" y="1735138"/>
          <p14:tracePt t="8965" x="5453063" y="1719263"/>
          <p14:tracePt t="8973" x="5453063" y="1684338"/>
          <p14:tracePt t="8982" x="5435600" y="1643063"/>
          <p14:tracePt t="8991" x="5435600" y="1625600"/>
          <p14:tracePt t="8998" x="5427663" y="1600200"/>
          <p14:tracePt t="9007" x="5427663" y="1582738"/>
          <p14:tracePt t="9016" x="5410200" y="1557338"/>
          <p14:tracePt t="9025" x="5392738" y="1541463"/>
          <p14:tracePt t="9031" x="5392738" y="1524000"/>
          <p14:tracePt t="9040" x="5376863" y="1524000"/>
          <p14:tracePt t="9048" x="5376863" y="1506538"/>
          <p14:tracePt t="9058" x="5367338" y="1506538"/>
          <p14:tracePt t="9062" x="5334000" y="1490663"/>
          <p14:tracePt t="9073" x="5316538" y="1490663"/>
          <p14:tracePt t="9083" x="5300663" y="1481138"/>
          <p14:tracePt t="9091" x="5275263" y="1481138"/>
          <p14:tracePt t="9095" x="5257800" y="1465263"/>
          <p14:tracePt t="9106" x="5232400" y="1465263"/>
          <p14:tracePt t="9115" x="5214938" y="1465263"/>
          <p14:tracePt t="9123" x="5199063" y="1465263"/>
          <p14:tracePt t="9127" x="5181600" y="1465263"/>
          <p14:tracePt t="9141" x="5173663" y="1465263"/>
          <p14:tracePt t="9151" x="5156200" y="1465263"/>
          <p14:tracePt t="9160" x="5138738" y="1465263"/>
          <p14:tracePt t="9166" x="5122863" y="1490663"/>
          <p14:tracePt t="9174" x="5122863" y="1506538"/>
          <p14:tracePt t="9185" x="5113338" y="1541463"/>
          <p14:tracePt t="9192" x="5113338" y="1566863"/>
          <p14:tracePt t="9198" x="5113338" y="1617663"/>
          <p14:tracePt t="9207" x="5113338" y="1676400"/>
          <p14:tracePt t="9217" x="5113338" y="1735138"/>
          <p14:tracePt t="9225" x="5122863" y="1760538"/>
          <p14:tracePt t="9231" x="5156200" y="1820863"/>
          <p14:tracePt t="9239" x="5199063" y="1854200"/>
          <p14:tracePt t="9249" x="5240338" y="1879600"/>
          <p14:tracePt t="9257" x="5316538" y="1897063"/>
          <p14:tracePt t="9263" x="5376863" y="1912938"/>
          <p14:tracePt t="9273" x="5453063" y="1912938"/>
          <p14:tracePt t="9284" x="5554663" y="1912938"/>
          <p14:tracePt t="9293" x="5621338" y="1879600"/>
          <p14:tracePt t="9300" x="5681663" y="1820863"/>
          <p14:tracePt t="9308" x="5707063" y="1795463"/>
          <p14:tracePt t="9316" x="5748338" y="1735138"/>
          <p14:tracePt t="9324" x="5799138" y="1658938"/>
          <p14:tracePt t="9331" x="5824538" y="1600200"/>
          <p14:tracePt t="9340" x="5842000" y="1541463"/>
          <p14:tracePt t="9351" x="5842000" y="1524000"/>
          <p14:tracePt t="9360" x="5842000" y="1447800"/>
          <p14:tracePt t="9361" x="5842000" y="1404938"/>
          <p14:tracePt t="9367" x="5842000" y="1371600"/>
          <p14:tracePt t="9375" x="5824538" y="1346200"/>
          <p14:tracePt t="9384" x="5799138" y="1328738"/>
          <p14:tracePt t="9393" x="5765800" y="1303338"/>
          <p14:tracePt t="9400" x="5740400" y="1287463"/>
          <p14:tracePt t="9408" x="5707063" y="1270000"/>
          <p14:tracePt t="9425" x="5664200" y="1252538"/>
          <p14:tracePt t="9427" x="5630863" y="1227138"/>
          <p14:tracePt t="9434" x="5605463" y="1227138"/>
          <p14:tracePt t="9441" x="5588000" y="1211263"/>
          <p14:tracePt t="9449" x="5554663" y="1193800"/>
          <p14:tracePt t="9457" x="5545138" y="1176338"/>
          <p14:tracePt t="9464" x="5529263" y="1176338"/>
          <p14:tracePt t="9473" x="5511800" y="1176338"/>
          <p14:tracePt t="9487" x="5494338" y="1176338"/>
          <p14:tracePt t="9495" x="5486400" y="1176338"/>
          <p14:tracePt t="9503" x="5486400" y="1193800"/>
          <p14:tracePt t="9512" x="5468938" y="1227138"/>
          <p14:tracePt t="9520" x="5435600" y="1252538"/>
          <p14:tracePt t="9527" x="5427663" y="1303338"/>
          <p14:tracePt t="9535" x="5410200" y="1363663"/>
          <p14:tracePt t="9544" x="5392738" y="1404938"/>
          <p14:tracePt t="9553" x="5392738" y="1465263"/>
          <p14:tracePt t="9559" x="5392738" y="1524000"/>
          <p14:tracePt t="9567" x="5392738" y="1566863"/>
          <p14:tracePt t="9575" x="5392738" y="1617663"/>
          <p14:tracePt t="9583" x="5427663" y="1658938"/>
          <p14:tracePt t="9593" x="5453063" y="1701800"/>
          <p14:tracePt t="9599" x="5494338" y="1735138"/>
          <p14:tracePt t="9608" x="5545138" y="1744663"/>
          <p14:tracePt t="9617" x="5588000" y="1778000"/>
          <p14:tracePt t="9628" x="5630863" y="1795463"/>
          <p14:tracePt t="9635" x="5681663" y="1795463"/>
          <p14:tracePt t="9641" x="5722938" y="1795463"/>
          <p14:tracePt t="9650" x="5748338" y="1795463"/>
          <p14:tracePt t="9657" x="5799138" y="1795463"/>
          <p14:tracePt t="9663" x="5824538" y="1795463"/>
          <p14:tracePt t="9673" x="5859463" y="1760538"/>
          <p14:tracePt t="9691" x="5875338" y="1735138"/>
          <p14:tracePt t="9692" x="5884863" y="1701800"/>
          <p14:tracePt t="9700" x="5884863" y="1658938"/>
          <p14:tracePt t="9705" x="5900738" y="1617663"/>
          <p14:tracePt t="9716" x="5900738" y="1557338"/>
          <p14:tracePt t="9720" x="5900738" y="1506538"/>
          <p14:tracePt t="9728" x="5900738" y="1447800"/>
          <p14:tracePt t="9735" x="5875338" y="1404938"/>
          <p14:tracePt t="9744" x="5842000" y="1363663"/>
          <p14:tracePt t="9752" x="5799138" y="1328738"/>
          <p14:tracePt t="9759" x="5740400" y="1303338"/>
          <p14:tracePt t="9767" x="5681663" y="1287463"/>
          <p14:tracePt t="9775" x="5621338" y="1270000"/>
          <p14:tracePt t="9784" x="5545138" y="1270000"/>
          <p14:tracePt t="9792" x="5486400" y="1270000"/>
          <p14:tracePt t="9799" x="5410200" y="1270000"/>
          <p14:tracePt t="9808" x="5351463" y="1270000"/>
          <p14:tracePt t="9818" x="5291138" y="1270000"/>
          <p14:tracePt t="9826" x="5232400" y="1270000"/>
          <p14:tracePt t="9832" x="5181600" y="1303338"/>
          <p14:tracePt t="9844" x="5138738" y="1312863"/>
          <p14:tracePt t="9859" x="5097463" y="1363663"/>
          <p14:tracePt t="9860" x="5062538" y="1389063"/>
          <p14:tracePt t="9871" x="5021263" y="1430338"/>
          <p14:tracePt t="9881" x="5003800" y="1481138"/>
          <p14:tracePt t="9882" x="4978400" y="1524000"/>
          <p14:tracePt t="9891" x="4960938" y="1582738"/>
          <p14:tracePt t="9898" x="4960938" y="1643063"/>
          <p14:tracePt t="9906" x="4960938" y="1701800"/>
          <p14:tracePt t="9914" x="4960938" y="1760538"/>
          <p14:tracePt t="9923" x="4960938" y="1811338"/>
          <p14:tracePt t="9927" x="4960938" y="1854200"/>
          <p14:tracePt t="9940" x="4986338" y="1879600"/>
          <p14:tracePt t="9948" x="5021263" y="1912938"/>
          <p14:tracePt t="9957" x="5046663" y="1938338"/>
          <p14:tracePt t="9959" x="5113338" y="1955800"/>
          <p14:tracePt t="9968" x="5173663" y="1973263"/>
          <p14:tracePt t="9975" x="5240338" y="1989138"/>
          <p14:tracePt t="9986" x="5316538" y="1989138"/>
          <p14:tracePt t="9992" x="5392738" y="1989138"/>
          <p14:tracePt t="10000" x="5486400" y="1989138"/>
          <p14:tracePt t="10008" x="5545138" y="1973263"/>
          <p14:tracePt t="10016" x="5605463" y="1955800"/>
          <p14:tracePt t="10025" x="5664200" y="1930400"/>
          <p14:tracePt t="10033" x="5707063" y="1897063"/>
          <p14:tracePt t="10041" x="5748338" y="1871663"/>
          <p14:tracePt t="10053" x="5783263" y="1820863"/>
          <p14:tracePt t="10058" x="5799138" y="1795463"/>
          <p14:tracePt t="10067" x="5808663" y="1744663"/>
          <p14:tracePt t="10074" x="5808663" y="1701800"/>
          <p14:tracePt t="10083" x="5808663" y="1643063"/>
          <p14:tracePt t="10091" x="5808663" y="1600200"/>
          <p14:tracePt t="10097" x="5808663" y="1541463"/>
          <p14:tracePt t="10106" x="5765800" y="1465263"/>
          <p14:tracePt t="10117" x="5740400" y="1422400"/>
          <p14:tracePt t="10124" x="5681663" y="1371600"/>
          <p14:tracePt t="10131" x="5630863" y="1346200"/>
          <p14:tracePt t="10140" x="5588000" y="1312863"/>
          <p14:tracePt t="10148" x="5529263" y="1287463"/>
          <p14:tracePt t="10157" x="5486400" y="1270000"/>
          <p14:tracePt t="10163" x="5435600" y="1270000"/>
          <p14:tracePt t="10173" x="5392738" y="1270000"/>
          <p14:tracePt t="10180" x="5351463" y="1270000"/>
          <p14:tracePt t="10192" x="5334000" y="1270000"/>
          <p14:tracePt t="10193" x="5291138" y="1270000"/>
          <p14:tracePt t="10200" x="5257800" y="1270000"/>
          <p14:tracePt t="10208" x="5232400" y="1270000"/>
          <p14:tracePt t="10220" x="5214938" y="1270000"/>
          <p14:tracePt t="10227" x="5199063" y="1287463"/>
          <p14:tracePt t="10234" x="5173663" y="1312863"/>
          <p14:tracePt t="10243" x="5173663" y="1328738"/>
          <p14:tracePt t="10251" x="5138738" y="1363663"/>
          <p14:tracePt t="10260" x="5138738" y="1371600"/>
          <p14:tracePt t="10265" x="5122863" y="1422400"/>
          <p14:tracePt t="10275" x="5113338" y="1447800"/>
          <p14:tracePt t="10286" x="5113338" y="1490663"/>
          <p14:tracePt t="10291" x="5113338" y="1557338"/>
          <p14:tracePt t="10296" x="5113338" y="1600200"/>
          <p14:tracePt t="10306" x="5113338" y="1643063"/>
          <p14:tracePt t="10313" x="5113338" y="1701800"/>
          <p14:tracePt t="10323" x="5122863" y="1744663"/>
          <p14:tracePt t="10329" x="5156200" y="1795463"/>
          <p14:tracePt t="10340" x="5181600" y="1836738"/>
          <p14:tracePt t="10347" x="5232400" y="1871663"/>
          <p14:tracePt t="10356" x="5257800" y="1879600"/>
          <p14:tracePt t="10362" x="5291138" y="1897063"/>
          <p14:tracePt t="10373" x="5334000" y="1912938"/>
          <p14:tracePt t="10380" x="5376863" y="1930400"/>
          <p14:tracePt t="10389" x="5427663" y="1930400"/>
          <p14:tracePt t="10393" x="5468938" y="1930400"/>
          <p14:tracePt t="10406" x="5494338" y="1912938"/>
          <p14:tracePt t="10419" x="5545138" y="1879600"/>
          <p14:tracePt t="10420" x="5570538" y="1854200"/>
          <p14:tracePt t="10431" x="5588000" y="1820863"/>
          <p14:tracePt t="10437" x="5621338" y="1778000"/>
          <p14:tracePt t="10444" x="5630863" y="1760538"/>
          <p14:tracePt t="10452" x="5646738" y="1735138"/>
          <p14:tracePt t="10460" x="5646738" y="1684338"/>
          <p14:tracePt t="10465" x="5646738" y="1658938"/>
          <p14:tracePt t="10473" x="5646738" y="1600200"/>
          <p14:tracePt t="10483" x="5646738" y="1566863"/>
          <p14:tracePt t="10492" x="5646738" y="1541463"/>
          <p14:tracePt t="10497" x="5646738" y="1506538"/>
          <p14:tracePt t="10506" x="5605463" y="1465263"/>
          <p14:tracePt t="10515" x="5570538" y="1430338"/>
          <p14:tracePt t="10524" x="5545138" y="1404938"/>
          <p14:tracePt t="10529" x="5494338" y="1389063"/>
          <p14:tracePt t="10540" x="5468938" y="1371600"/>
          <p14:tracePt t="10547" x="5435600" y="1363663"/>
          <p14:tracePt t="10556" x="5376863" y="1328738"/>
          <p14:tracePt t="10562" x="5334000" y="1328738"/>
          <p14:tracePt t="10573" x="5291138" y="1328738"/>
          <p14:tracePt t="10579" x="5240338" y="1328738"/>
          <p14:tracePt t="10590" x="5199063" y="1328738"/>
          <p14:tracePt t="10595" x="5156200" y="1328738"/>
          <p14:tracePt t="10607" x="5113338" y="1346200"/>
          <p14:tracePt t="10609" x="5080000" y="1371600"/>
          <p14:tracePt t="10624" x="5037138" y="1404938"/>
          <p14:tracePt t="10629" x="5003800" y="1430338"/>
          <p14:tracePt t="10640" x="4978400" y="1465263"/>
          <p14:tracePt t="10647" x="4960938" y="1490663"/>
          <p14:tracePt t="10657" x="4945063" y="1541463"/>
          <p14:tracePt t="10659" x="4945063" y="1582738"/>
          <p14:tracePt t="10666" x="4945063" y="1625600"/>
          <p14:tracePt t="10675" x="4945063" y="1676400"/>
          <p14:tracePt t="10682" x="4945063" y="1719263"/>
          <p14:tracePt t="10691" x="4986338" y="1760538"/>
          <p14:tracePt t="10697" x="5037138" y="1820863"/>
          <p14:tracePt t="10706" x="5080000" y="1854200"/>
          <p14:tracePt t="10716" x="5173663" y="1897063"/>
          <p14:tracePt t="10725" x="5232400" y="1912938"/>
          <p14:tracePt t="10730" x="5300663" y="1930400"/>
          <p14:tracePt t="10740" x="5435600" y="1930400"/>
          <p14:tracePt t="10747" x="5529263" y="1930400"/>
          <p14:tracePt t="10985" x="5570538" y="1930400"/>
          <p14:tracePt t="10994" x="5646738" y="1930400"/>
          <p14:tracePt t="11001" x="5707063" y="1897063"/>
          <p14:tracePt t="11010" x="5783263" y="1871663"/>
          <p14:tracePt t="11023" x="5875338" y="1836738"/>
          <p14:tracePt t="11029" x="6113463" y="1735138"/>
          <p14:tracePt t="11035" x="6291263" y="1658938"/>
          <p14:tracePt t="11041" x="6502400" y="1557338"/>
          <p14:tracePt t="11052" x="6586538" y="1490663"/>
          <p14:tracePt t="11060" x="6764338" y="1389063"/>
          <p14:tracePt t="11067" x="6934200" y="1303338"/>
          <p14:tracePt t="11075" x="7010400" y="1270000"/>
          <p14:tracePt t="11087" x="7129463" y="1227138"/>
          <p14:tracePt t="11093" x="7246938" y="1176338"/>
          <p14:tracePt t="11100" x="7332663" y="1168400"/>
          <p14:tracePt t="11108" x="7399338" y="1150938"/>
          <p14:tracePt t="11119" x="7467600" y="1150938"/>
          <p14:tracePt t="11125" x="7518400" y="1150938"/>
          <p14:tracePt t="11131" x="7561263" y="1150938"/>
          <p14:tracePt t="11140" x="7602538" y="1150938"/>
          <p14:tracePt t="11148" x="7653338" y="1168400"/>
          <p14:tracePt t="11158" x="7653338" y="1176338"/>
          <p14:tracePt t="11162" x="7696200" y="1176338"/>
          <p14:tracePt t="11173" x="7713663" y="1193800"/>
          <p14:tracePt t="11181" x="7739063" y="1193800"/>
          <p14:tracePt t="11190" x="7754938" y="1193800"/>
          <p14:tracePt t="11195" x="7772400" y="1211263"/>
          <p14:tracePt t="11210" x="7780338" y="1211263"/>
          <p14:tracePt t="11225" x="7797800" y="1227138"/>
          <p14:tracePt t="11266" x="7797800" y="1236663"/>
          <p14:tracePt t="11292" x="7797800" y="1252538"/>
          <p14:tracePt t="11307" x="7772400" y="1270000"/>
          <p14:tracePt t="11315" x="7772400" y="1287463"/>
          <p14:tracePt t="11324" x="7739063" y="1312863"/>
          <p14:tracePt t="11331" x="7721600" y="1346200"/>
          <p14:tracePt t="11340" x="7696200" y="1363663"/>
          <p14:tracePt t="11348" x="7662863" y="1389063"/>
          <p14:tracePt t="11358" x="7637463" y="1422400"/>
          <p14:tracePt t="11365" x="7620000" y="1430338"/>
          <p14:tracePt t="11374" x="7586663" y="1465263"/>
          <p14:tracePt t="11380" x="7561263" y="1481138"/>
          <p14:tracePt t="11390" x="7543800" y="1490663"/>
          <p14:tracePt t="11395" x="7526338" y="1506538"/>
          <p14:tracePt t="11406" x="7518400" y="1524000"/>
          <p14:tracePt t="11414" x="7500938" y="1524000"/>
          <p14:tracePt t="11426" x="7485063" y="1524000"/>
          <p14:tracePt t="11434" x="7485063" y="1541463"/>
          <p14:tracePt t="11783" x="7526338" y="1541463"/>
          <p14:tracePt t="11792" x="7561263" y="1541463"/>
          <p14:tracePt t="11799" x="7602538" y="1541463"/>
          <p14:tracePt t="11807" x="7620000" y="1524000"/>
          <p14:tracePt t="11817" x="7653338" y="1524000"/>
          <p14:tracePt t="11827" x="7678738" y="1524000"/>
          <p14:tracePt t="11833" x="7713663" y="1506538"/>
          <p14:tracePt t="11842" x="7754938" y="1506538"/>
          <p14:tracePt t="11852" x="7780338" y="1506538"/>
          <p14:tracePt t="11858" x="7797800" y="1506538"/>
          <p14:tracePt t="11863" x="7815263" y="1506538"/>
          <p14:tracePt t="11874" x="7831138" y="1506538"/>
          <p14:tracePt t="11879" x="7840663" y="1506538"/>
          <p14:tracePt t="11889" x="7856538" y="1506538"/>
          <p14:tracePt t="11896" x="7874000" y="1506538"/>
          <p14:tracePt t="11907" x="7891463" y="1506538"/>
          <p14:tracePt t="11911" x="7907338" y="1506538"/>
          <p14:tracePt t="11923" x="7916863" y="1506538"/>
          <p14:tracePt t="11931" x="7932738" y="1506538"/>
          <p14:tracePt t="11943" x="7950200" y="1506538"/>
          <p14:tracePt t="11951" x="7967663" y="1506538"/>
          <p14:tracePt t="11975" x="7975600" y="1506538"/>
          <p14:tracePt t="12007" x="7993063" y="1506538"/>
          <p14:tracePt t="12040" x="8008938" y="1506538"/>
          <p14:tracePt t="12063" x="8026400" y="1506538"/>
          <p14:tracePt t="12072" x="8034338" y="1524000"/>
          <p14:tracePt t="12081" x="8051800" y="1524000"/>
          <p14:tracePt t="12088" x="8069263" y="1524000"/>
          <p14:tracePt t="12097" x="8094663" y="1541463"/>
          <p14:tracePt t="12104" x="8128000" y="1541463"/>
          <p14:tracePt t="12113" x="8145463" y="1541463"/>
          <p14:tracePt t="12123" x="8186738" y="1557338"/>
          <p14:tracePt t="12129" x="8221663" y="1557338"/>
          <p14:tracePt t="12140" x="8229600" y="1557338"/>
          <p14:tracePt t="12144" x="8262938" y="1566863"/>
          <p14:tracePt t="12156" x="8288338" y="1566863"/>
          <p14:tracePt t="12160" x="8305800" y="1582738"/>
          <p14:tracePt t="12173" x="8323263" y="1582738"/>
          <p14:tracePt t="12178" x="8339138" y="1582738"/>
          <p14:tracePt t="12190" x="8348663" y="1582738"/>
          <p14:tracePt t="12194" x="8364538" y="1582738"/>
          <p14:tracePt t="12210" x="8382000" y="1582738"/>
          <p14:tracePt t="12232" x="8399463" y="1582738"/>
          <p14:tracePt t="12241" x="8415338" y="1582738"/>
          <p14:tracePt t="12249" x="8424863" y="1582738"/>
          <p14:tracePt t="12264" x="8440738" y="1582738"/>
          <p14:tracePt t="12272" x="8458200" y="1582738"/>
          <p14:tracePt t="12281" x="8475663" y="1582738"/>
          <p14:tracePt t="12289" x="8483600" y="1582738"/>
          <p14:tracePt t="12295" x="8516938" y="1582738"/>
          <p14:tracePt t="12304" x="8534400" y="1582738"/>
          <p14:tracePt t="12312" x="8542338" y="1582738"/>
          <p14:tracePt t="12320" x="8559800" y="1582738"/>
          <p14:tracePt t="12328" x="8577263" y="1582738"/>
          <p14:tracePt t="12336" x="8593138" y="1582738"/>
          <p14:tracePt t="12344" x="8602663" y="1582738"/>
          <p14:tracePt t="12360" x="8618538" y="1600200"/>
          <p14:tracePt t="15690" x="8559800" y="1600200"/>
          <p14:tracePt t="15698" x="8501063" y="1600200"/>
          <p14:tracePt t="15703" x="8440738" y="1600200"/>
          <p14:tracePt t="15710" x="8382000" y="1617663"/>
          <p14:tracePt t="15720" x="8305800" y="1617663"/>
          <p14:tracePt t="15728" x="8221663" y="1617663"/>
          <p14:tracePt t="15734" x="8145463" y="1617663"/>
          <p14:tracePt t="15742" x="7993063" y="1617663"/>
          <p14:tracePt t="15752" x="7831138" y="1617663"/>
          <p14:tracePt t="15760" x="7678738" y="1617663"/>
          <p14:tracePt t="15766" x="7586663" y="1617663"/>
          <p14:tracePt t="15775" x="7442200" y="1617663"/>
          <p14:tracePt t="15782" x="7307263" y="1617663"/>
          <p14:tracePt t="15793" x="7078663" y="1617663"/>
          <p14:tracePt t="15799" x="7018338" y="1617663"/>
          <p14:tracePt t="15807" x="6824663" y="1617663"/>
          <p14:tracePt t="15814" x="6764338" y="1625600"/>
          <p14:tracePt t="15827" x="6662738" y="1625600"/>
          <p14:tracePt t="15832" x="6570663" y="1658938"/>
          <p14:tracePt t="15843" x="6484938" y="1676400"/>
          <p14:tracePt t="15850" x="6408738" y="1684338"/>
          <p14:tracePt t="15859" x="6316663" y="1701800"/>
          <p14:tracePt t="15865" x="6256338" y="1719263"/>
          <p14:tracePt t="15876" x="6197600" y="1719263"/>
          <p14:tracePt t="15880" x="6138863" y="1735138"/>
          <p14:tracePt t="15895" x="6096000" y="1735138"/>
          <p14:tracePt t="15896" x="6037263" y="1735138"/>
          <p14:tracePt t="15902" x="5976938" y="1735138"/>
          <p14:tracePt t="15911" x="5918200" y="1735138"/>
          <p14:tracePt t="15919" x="5859463" y="1735138"/>
          <p14:tracePt t="15927" x="5783263" y="1735138"/>
          <p14:tracePt t="15934" x="5722938" y="1735138"/>
          <p14:tracePt t="15942" x="5664200" y="1735138"/>
          <p14:tracePt t="15952" x="5588000" y="1735138"/>
          <p14:tracePt t="15959" x="5554663" y="1735138"/>
          <p14:tracePt t="15966" x="5511800" y="1735138"/>
          <p14:tracePt t="15975" x="5486400" y="1719263"/>
          <p14:tracePt t="15984" x="5453063" y="1719263"/>
          <p14:tracePt t="15995" x="5427663" y="1701800"/>
          <p14:tracePt t="16001" x="5410200" y="1701800"/>
          <p14:tracePt t="16054" x="5410200" y="1719263"/>
          <p14:tracePt t="16063" x="5410200" y="1744663"/>
          <p14:tracePt t="16071" x="5427663" y="1760538"/>
          <p14:tracePt t="16079" x="5427663" y="1811338"/>
          <p14:tracePt t="16087" x="5435600" y="1854200"/>
          <p14:tracePt t="16096" x="5453063" y="1897063"/>
          <p14:tracePt t="16103" x="5453063" y="1930400"/>
          <p14:tracePt t="16111" x="5468938" y="1955800"/>
          <p14:tracePt t="16120" x="5468938" y="1998663"/>
          <p14:tracePt t="16128" x="5486400" y="2032000"/>
          <p14:tracePt t="16136" x="5486400" y="2049463"/>
          <p14:tracePt t="16142" x="5494338" y="2074863"/>
          <p14:tracePt t="16159" x="5494338" y="2090738"/>
          <p14:tracePt t="16167" x="5511800" y="2090738"/>
          <p14:tracePt t="16175" x="5511800" y="2108200"/>
          <p14:tracePt t="16184" x="5529263" y="2108200"/>
          <p14:tracePt t="16193" x="5545138" y="2108200"/>
          <p14:tracePt t="16199" x="5554663" y="2108200"/>
          <p14:tracePt t="16215" x="5588000" y="2090738"/>
          <p14:tracePt t="16227" x="5605463" y="2074863"/>
          <p14:tracePt t="16232" x="5621338" y="2065338"/>
          <p14:tracePt t="16241" x="5621338" y="2049463"/>
          <p14:tracePt t="16248" x="5630863" y="2014538"/>
          <p14:tracePt t="16259" x="5646738" y="1998663"/>
          <p14:tracePt t="16267" x="5646738" y="1973263"/>
          <p14:tracePt t="16274" x="5664200" y="1938338"/>
          <p14:tracePt t="16282" x="5664200" y="1897063"/>
          <p14:tracePt t="16292" x="5664200" y="1871663"/>
          <p14:tracePt t="16298" x="5664200" y="1820863"/>
          <p14:tracePt t="16307" x="5664200" y="1778000"/>
          <p14:tracePt t="16312" x="5664200" y="1744663"/>
          <p14:tracePt t="16324" x="5664200" y="1701800"/>
          <p14:tracePt t="16328" x="5664200" y="1658938"/>
          <p14:tracePt t="16340" x="5646738" y="1625600"/>
          <p14:tracePt t="16346" x="5621338" y="1582738"/>
          <p14:tracePt t="16361" x="5588000" y="1557338"/>
          <p14:tracePt t="16363" x="5588000" y="1541463"/>
          <p14:tracePt t="16369" x="5554663" y="1524000"/>
          <p14:tracePt t="16375" x="5545138" y="1490663"/>
          <p14:tracePt t="16383" x="5511800" y="1481138"/>
          <p14:tracePt t="16393" x="5494338" y="1465263"/>
          <p14:tracePt t="16400" x="5486400" y="1465263"/>
          <p14:tracePt t="16408" x="5468938" y="1465263"/>
          <p14:tracePt t="16415" x="5453063" y="1465263"/>
          <p14:tracePt t="16425" x="5435600" y="1465263"/>
          <p14:tracePt t="16431" x="5427663" y="1465263"/>
          <p14:tracePt t="16441" x="5410200" y="1465263"/>
          <p14:tracePt t="16447" x="5392738" y="1465263"/>
          <p14:tracePt t="16463" x="5392738" y="1481138"/>
          <p14:tracePt t="16471" x="5392738" y="1490663"/>
          <p14:tracePt t="16480" x="5376863" y="1506538"/>
          <p14:tracePt t="16488" x="5376863" y="1557338"/>
          <p14:tracePt t="16495" x="5376863" y="1566863"/>
          <p14:tracePt t="16503" x="5376863" y="1582738"/>
          <p14:tracePt t="16511" x="5376863" y="1600200"/>
          <p14:tracePt t="16521" x="5392738" y="1643063"/>
          <p14:tracePt t="16530" x="5427663" y="1658938"/>
          <p14:tracePt t="16536" x="5435600" y="1684338"/>
          <p14:tracePt t="16543" x="5468938" y="1701800"/>
          <p14:tracePt t="16553" x="5486400" y="1701800"/>
          <p14:tracePt t="16559" x="5529263" y="1735138"/>
          <p14:tracePt t="16567" x="5570538" y="1735138"/>
          <p14:tracePt t="16575" x="5605463" y="1735138"/>
          <p14:tracePt t="16584" x="5630863" y="1735138"/>
          <p14:tracePt t="16592" x="5681663" y="1735138"/>
          <p14:tracePt t="16599" x="5722938" y="1735138"/>
          <p14:tracePt t="16609" x="5748338" y="1701800"/>
          <p14:tracePt t="16616" x="5783263" y="1658938"/>
          <p14:tracePt t="16627" x="5824538" y="1625600"/>
          <p14:tracePt t="16632" x="5842000" y="1582738"/>
          <p14:tracePt t="16642" x="5875338" y="1541463"/>
          <p14:tracePt t="16648" x="5884863" y="1490663"/>
          <p14:tracePt t="16659" x="5884863" y="1447800"/>
          <p14:tracePt t="16664" x="5884863" y="1430338"/>
          <p14:tracePt t="16674" x="5884863" y="1371600"/>
          <p14:tracePt t="16681" x="5884863" y="1363663"/>
          <p14:tracePt t="16690" x="5875338" y="1328738"/>
          <p14:tracePt t="16704" x="5842000" y="1312863"/>
          <p14:tracePt t="16705" x="5808663" y="1303338"/>
          <p14:tracePt t="16713" x="5765800" y="1303338"/>
          <p14:tracePt t="16724" x="5707063" y="1287463"/>
          <p14:tracePt t="16733" x="5646738" y="1287463"/>
          <p14:tracePt t="16738" x="5605463" y="1287463"/>
          <p14:tracePt t="16743" x="5554663" y="1287463"/>
          <p14:tracePt t="16760" x="5468938" y="1287463"/>
          <p14:tracePt t="16768" x="5427663" y="1303338"/>
          <p14:tracePt t="16775" x="5392738" y="1312863"/>
          <p14:tracePt t="16785" x="5376863" y="1328738"/>
          <p14:tracePt t="16793" x="5367338" y="1363663"/>
          <p14:tracePt t="16801" x="5334000" y="1371600"/>
          <p14:tracePt t="16809" x="5316538" y="1404938"/>
          <p14:tracePt t="16817" x="5316538" y="1422400"/>
          <p14:tracePt t="16828" x="5300663" y="1447800"/>
          <p14:tracePt t="16834" x="5291138" y="1490663"/>
          <p14:tracePt t="16842" x="5291138" y="1506538"/>
          <p14:tracePt t="16849" x="5291138" y="1566863"/>
          <p14:tracePt t="16858" x="5291138" y="1600200"/>
          <p14:tracePt t="16866" x="5291138" y="1643063"/>
          <p14:tracePt t="16875" x="5291138" y="1676400"/>
          <p14:tracePt t="16880" x="5291138" y="1719263"/>
          <p14:tracePt t="16890" x="5300663" y="1744663"/>
          <p14:tracePt t="16898" x="5316538" y="1760538"/>
          <p14:tracePt t="16907" x="5334000" y="1795463"/>
          <p14:tracePt t="16913" x="5351463" y="1811338"/>
          <p14:tracePt t="16926" x="5376863" y="1820863"/>
          <p14:tracePt t="16934" x="5410200" y="1820863"/>
          <p14:tracePt t="16940" x="5427663" y="1820863"/>
          <p14:tracePt t="16944" x="5453063" y="1820863"/>
          <p14:tracePt t="16957" x="5494338" y="1820863"/>
          <p14:tracePt t="16965" x="5529263" y="1811338"/>
          <p14:tracePt t="16973" x="5570538" y="1795463"/>
          <p14:tracePt t="16980" x="5605463" y="1744663"/>
          <p14:tracePt t="16991" x="5646738" y="1719263"/>
          <p14:tracePt t="16998" x="5689600" y="1676400"/>
          <p14:tracePt t="17007" x="5722938" y="1643063"/>
          <p14:tracePt t="17012" x="5748338" y="1617663"/>
          <p14:tracePt t="17024" x="5765800" y="1582738"/>
          <p14:tracePt t="17033" x="5799138" y="1541463"/>
          <p14:tracePt t="17034" x="5808663" y="1490663"/>
          <p14:tracePt t="17042" x="5808663" y="1465263"/>
          <p14:tracePt t="17048" x="5808663" y="1430338"/>
          <p14:tracePt t="17058" x="5808663" y="1404938"/>
          <p14:tracePt t="17065" x="5783263" y="1389063"/>
          <p14:tracePt t="17073" x="5748338" y="1363663"/>
          <p14:tracePt t="17082" x="5707063" y="1346200"/>
          <p14:tracePt t="17093" x="5664200" y="1346200"/>
          <p14:tracePt t="17104" x="5605463" y="1346200"/>
          <p14:tracePt t="17108" x="5545138" y="1346200"/>
          <p14:tracePt t="17113" x="5486400" y="1346200"/>
          <p14:tracePt t="17123" x="5427663" y="1346200"/>
          <p14:tracePt t="17132" x="5367338" y="1346200"/>
          <p14:tracePt t="17140" x="5334000" y="1346200"/>
          <p14:tracePt t="17146" x="5275263" y="1371600"/>
          <p14:tracePt t="17158" x="5232400" y="1389063"/>
          <p14:tracePt t="17169" x="5214938" y="1404938"/>
          <p14:tracePt t="17170" x="5173663" y="1430338"/>
          <p14:tracePt t="17178" x="5156200" y="1447800"/>
          <p14:tracePt t="17186" x="5122863" y="1481138"/>
          <p14:tracePt t="17194" x="5113338" y="1506538"/>
          <p14:tracePt t="17204" x="5097463" y="1541463"/>
          <p14:tracePt t="17209" x="5097463" y="1582738"/>
          <p14:tracePt t="17216" x="5080000" y="1625600"/>
          <p14:tracePt t="17225" x="5080000" y="1676400"/>
          <p14:tracePt t="17233" x="5080000" y="1735138"/>
          <p14:tracePt t="17242" x="5080000" y="1795463"/>
          <p14:tracePt t="17249" x="5080000" y="1854200"/>
          <p14:tracePt t="17258" x="5113338" y="1912938"/>
          <p14:tracePt t="17269" x="5138738" y="1955800"/>
          <p14:tracePt t="17276" x="5173663" y="1989138"/>
          <p14:tracePt t="17281" x="5199063" y="2014538"/>
          <p14:tracePt t="17294" x="5214938" y="2032000"/>
          <p14:tracePt t="17300" x="5240338" y="2049463"/>
          <p14:tracePt t="17308" x="5300663" y="2074863"/>
          <p14:tracePt t="17314" x="5316538" y="2074863"/>
          <p14:tracePt t="17324" x="5351463" y="2074863"/>
          <p14:tracePt t="17330" x="5410200" y="2074863"/>
          <p14:tracePt t="17340" x="5435600" y="2074863"/>
          <p14:tracePt t="17346" x="5468938" y="2074863"/>
          <p14:tracePt t="17357" x="5486400" y="2074863"/>
          <p14:tracePt t="17366" x="5511800" y="2074863"/>
          <p14:tracePt t="17374" x="5529263" y="2065338"/>
          <p14:tracePt t="17380" x="5554663" y="2049463"/>
          <p14:tracePt t="17390" x="5588000" y="2032000"/>
          <p14:tracePt t="17397" x="5605463" y="1998663"/>
          <p14:tracePt t="17407" x="5621338" y="1955800"/>
          <p14:tracePt t="17409" x="5630863" y="1930400"/>
          <p14:tracePt t="17417" x="5646738" y="1871663"/>
          <p14:tracePt t="17426" x="5646738" y="1820863"/>
          <p14:tracePt t="17433" x="5664200" y="1760538"/>
          <p14:tracePt t="17442" x="5664200" y="1701800"/>
          <p14:tracePt t="17448" x="5664200" y="1658938"/>
          <p14:tracePt t="17459" x="5664200" y="1600200"/>
          <p14:tracePt t="17465" x="5664200" y="1566863"/>
          <p14:tracePt t="17474" x="5664200" y="1541463"/>
          <p14:tracePt t="17481" x="5646738" y="1524000"/>
          <p14:tracePt t="17491" x="5630863" y="1490663"/>
          <p14:tracePt t="17500" x="5621338" y="1481138"/>
          <p14:tracePt t="17507" x="5605463" y="1465263"/>
          <p14:tracePt t="17514" x="5588000" y="1447800"/>
          <p14:tracePt t="17525" x="5570538" y="1447800"/>
          <p14:tracePt t="17536" x="5545138" y="1447800"/>
          <p14:tracePt t="17543" x="5529263" y="1447800"/>
          <p14:tracePt t="17547" x="5511800" y="1447800"/>
          <p14:tracePt t="17557" x="5494338" y="1447800"/>
          <p14:tracePt t="17563" x="5486400" y="1447800"/>
          <p14:tracePt t="17574" x="5468938" y="1447800"/>
          <p14:tracePt t="17578" x="5453063" y="1447800"/>
          <p14:tracePt t="17590" x="5435600" y="1447800"/>
          <p14:tracePt t="17601" x="5427663" y="1465263"/>
          <p14:tracePt t="17609" x="5410200" y="1481138"/>
          <p14:tracePt t="17618" x="5410200" y="1506538"/>
          <p14:tracePt t="17628" x="5392738" y="1541463"/>
          <p14:tracePt t="17635" x="5392738" y="1566863"/>
          <p14:tracePt t="17642" x="5392738" y="1600200"/>
          <p14:tracePt t="17649" x="5392738" y="1658938"/>
          <p14:tracePt t="17659" x="5392738" y="1701800"/>
          <p14:tracePt t="17666" x="5392738" y="1744663"/>
          <p14:tracePt t="17675" x="5392738" y="1795463"/>
          <p14:tracePt t="17681" x="5410200" y="1811338"/>
          <p14:tracePt t="17692" x="5427663" y="1836738"/>
          <p14:tracePt t="17699" x="5435600" y="1871663"/>
          <p14:tracePt t="17707" x="5468938" y="1879600"/>
          <p14:tracePt t="17714" x="5494338" y="1897063"/>
          <p14:tracePt t="17724" x="5545138" y="1897063"/>
          <p14:tracePt t="17732" x="5621338" y="1897063"/>
          <p14:tracePt t="17740" x="5646738" y="1897063"/>
          <p14:tracePt t="17746" x="5707063" y="1879600"/>
          <p14:tracePt t="17757" x="5765800" y="1854200"/>
          <p14:tracePt t="17762" x="5808663" y="1820863"/>
          <p14:tracePt t="17773" x="5842000" y="1811338"/>
          <p14:tracePt t="17779" x="5875338" y="1778000"/>
          <p14:tracePt t="17791" x="5900738" y="1760538"/>
          <p14:tracePt t="17801" x="5918200" y="1744663"/>
          <p14:tracePt t="17802" x="5935663" y="1744663"/>
          <p14:tracePt t="17809" x="5943600" y="1735138"/>
          <p14:tracePt t="17818" x="5943600" y="1719263"/>
          <p14:tracePt t="17828" x="5943600" y="1701800"/>
          <p14:tracePt t="17834" x="5943600" y="1684338"/>
          <p14:tracePt t="17842" x="5943600" y="1676400"/>
          <p14:tracePt t="17849" x="5918200" y="1658938"/>
          <p14:tracePt t="17862" x="5884863" y="1625600"/>
          <p14:tracePt t="17872" x="5859463" y="1617663"/>
          <p14:tracePt t="17881" x="5824538" y="1600200"/>
          <p14:tracePt t="17891" x="5799138" y="1600200"/>
          <p14:tracePt t="17899" x="5748338" y="1566863"/>
          <p14:tracePt t="17908" x="5722938" y="1557338"/>
          <p14:tracePt t="17914" x="5707063" y="1557338"/>
          <p14:tracePt t="17922" x="5689600" y="1541463"/>
          <p14:tracePt t="17931" x="5681663" y="1541463"/>
          <p14:tracePt t="17946" x="5664200" y="1541463"/>
          <p14:tracePt t="17954" x="5646738" y="1541463"/>
          <p14:tracePt t="17961" x="5630863" y="1541463"/>
          <p14:tracePt t="17969" x="5621338" y="1541463"/>
          <p14:tracePt t="17978" x="5605463" y="1541463"/>
          <p14:tracePt t="17987" x="5588000" y="1557338"/>
          <p14:tracePt t="17997" x="5570538" y="1557338"/>
          <p14:tracePt t="18002" x="5554663" y="1566863"/>
          <p14:tracePt t="18010" x="5545138" y="1566863"/>
          <p14:tracePt t="18018" x="5545138" y="1582738"/>
          <p14:tracePt t="18029" x="5529263" y="1600200"/>
          <p14:tracePt t="18035" x="5529263" y="1617663"/>
          <p14:tracePt t="18042" x="5529263" y="1625600"/>
          <p14:tracePt t="18050" x="5529263" y="1643063"/>
          <p14:tracePt t="18061" x="5529263" y="1676400"/>
          <p14:tracePt t="18068" x="5529263" y="1684338"/>
          <p14:tracePt t="18076" x="5554663" y="1719263"/>
          <p14:tracePt t="18082" x="5570538" y="1744663"/>
          <p14:tracePt t="18095" x="5621338" y="1778000"/>
          <p14:tracePt t="18104" x="5646738" y="1795463"/>
          <p14:tracePt t="18111" x="5681663" y="1795463"/>
          <p14:tracePt t="18116" x="5707063" y="1820863"/>
          <p14:tracePt t="18126" x="5740400" y="1820863"/>
          <p14:tracePt t="18134" x="5765800" y="1836738"/>
          <p14:tracePt t="18141" x="5799138" y="1836738"/>
          <p14:tracePt t="18146" x="5824538" y="1854200"/>
          <p14:tracePt t="18158" x="5859463" y="1854200"/>
          <p14:tracePt t="18165" x="5884863" y="1854200"/>
          <p14:tracePt t="18174" x="5900738" y="1836738"/>
          <p14:tracePt t="18180" x="5918200" y="1820863"/>
          <p14:tracePt t="18192" x="5943600" y="1795463"/>
          <p14:tracePt t="18202" x="5961063" y="1760538"/>
          <p14:tracePt t="18203" x="5961063" y="1735138"/>
          <p14:tracePt t="18210" x="5976938" y="1684338"/>
          <p14:tracePt t="18220" x="5994400" y="1643063"/>
          <p14:tracePt t="18228" x="5994400" y="1600200"/>
          <p14:tracePt t="18235" x="5994400" y="1566863"/>
          <p14:tracePt t="18242" x="5994400" y="1524000"/>
          <p14:tracePt t="18250" x="5994400" y="1490663"/>
          <p14:tracePt t="18259" x="5976938" y="1481138"/>
          <p14:tracePt t="18267" x="5961063" y="1447800"/>
          <p14:tracePt t="18276" x="5943600" y="1430338"/>
          <p14:tracePt t="18283" x="5918200" y="1422400"/>
          <p14:tracePt t="18298" x="5900738" y="1422400"/>
          <p14:tracePt t="18302" x="5884863" y="1404938"/>
          <p14:tracePt t="18315" x="5875338" y="1404938"/>
          <p14:tracePt t="18326" x="5859463" y="1404938"/>
          <p14:tracePt t="18346" x="5842000" y="1404938"/>
          <p14:tracePt t="18371" x="5842000" y="1422400"/>
          <p14:tracePt t="18378" x="5842000" y="1430338"/>
          <p14:tracePt t="18392" x="5824538" y="1465263"/>
          <p14:tracePt t="18707" x="5808663" y="1490663"/>
          <p14:tracePt t="18715" x="5799138" y="1506538"/>
          <p14:tracePt t="18725" x="5783263" y="1524000"/>
          <p14:tracePt t="18732" x="5783263" y="1541463"/>
          <p14:tracePt t="18741" x="5765800" y="1557338"/>
          <p14:tracePt t="18747" x="5765800" y="1566863"/>
          <p14:tracePt t="18763" x="5748338" y="1582738"/>
          <p14:tracePt t="18772" x="5748338" y="1600200"/>
          <p14:tracePt t="18780" x="5748338" y="1617663"/>
          <p14:tracePt t="18795" x="5748338" y="1625600"/>
          <p14:tracePt t="18811" x="5748338" y="1643063"/>
          <p14:tracePt t="18827" x="5748338" y="1658938"/>
          <p14:tracePt t="18835" x="5740400" y="1676400"/>
          <p14:tracePt t="18843" x="5740400" y="1684338"/>
          <p14:tracePt t="18851" x="5722938" y="1719263"/>
          <p14:tracePt t="18869" x="5707063" y="1760538"/>
          <p14:tracePt t="18876" x="5689600" y="1778000"/>
          <p14:tracePt t="18884" x="5681663" y="1795463"/>
          <p14:tracePt t="18895" x="5664200" y="1820863"/>
          <p14:tracePt t="18904" x="5646738" y="1836738"/>
          <p14:tracePt t="18913" x="5646738" y="1854200"/>
          <p14:tracePt t="18915" x="5630863" y="1871663"/>
          <p14:tracePt t="18927" x="5630863" y="1879600"/>
          <p14:tracePt t="18934" x="5621338" y="1879600"/>
          <p14:tracePt t="18941" x="5621338" y="1897063"/>
          <p14:tracePt t="21444" x="5630863" y="1897063"/>
          <p14:tracePt t="21452" x="5664200" y="1897063"/>
          <p14:tracePt t="21463" x="5689600" y="1897063"/>
          <p14:tracePt t="21470" x="5722938" y="1897063"/>
          <p14:tracePt t="21477" x="5748338" y="1897063"/>
          <p14:tracePt t="21485" x="5765800" y="1897063"/>
          <p14:tracePt t="21492" x="5799138" y="1897063"/>
          <p14:tracePt t="21501" x="5824538" y="1879600"/>
          <p14:tracePt t="21510" x="5842000" y="1879600"/>
          <p14:tracePt t="21516" x="5859463" y="1879600"/>
          <p14:tracePt t="21526" x="5875338" y="1871663"/>
          <p14:tracePt t="21535" x="5884863" y="1871663"/>
          <p14:tracePt t="21548" x="5884863" y="1854200"/>
          <p14:tracePt t="21558" x="5884863" y="1836738"/>
          <p14:tracePt t="21572" x="5884863" y="1820863"/>
          <p14:tracePt t="21581" x="5884863" y="1811338"/>
          <p14:tracePt t="21589" x="5875338" y="1811338"/>
          <p14:tracePt t="21597" x="5875338" y="1795463"/>
          <p14:tracePt t="21605" x="5859463" y="1795463"/>
          <p14:tracePt t="21614" x="5842000" y="1778000"/>
          <p14:tracePt t="21621" x="5824538" y="1778000"/>
          <p14:tracePt t="21629" x="5808663" y="1760538"/>
          <p14:tracePt t="21644" x="5799138" y="1760538"/>
          <p14:tracePt t="21652" x="5783263" y="1744663"/>
          <p14:tracePt t="21664" x="5765800" y="1744663"/>
          <p14:tracePt t="21676" x="5748338" y="1735138"/>
          <p14:tracePt t="21684" x="5740400" y="1735138"/>
          <p14:tracePt t="21697" x="5722938" y="1735138"/>
          <p14:tracePt t="21704" x="5707063" y="1719263"/>
          <p14:tracePt t="21717" x="5689600" y="1719263"/>
          <p14:tracePt t="21725" x="5681663" y="1701800"/>
          <p14:tracePt t="21742" x="5664200" y="1701800"/>
          <p14:tracePt t="21758" x="5646738" y="1701800"/>
          <p14:tracePt t="21793" x="5630863" y="1701800"/>
          <p14:tracePt t="22093" x="5630863" y="1676400"/>
          <p14:tracePt t="22101" x="5621338" y="1658938"/>
          <p14:tracePt t="22109" x="5621338" y="1643063"/>
          <p14:tracePt t="22117" x="5605463" y="1625600"/>
          <p14:tracePt t="22126" x="5605463" y="1617663"/>
          <p14:tracePt t="22136" x="5588000" y="1617663"/>
          <p14:tracePt t="22149" x="5570538" y="1600200"/>
          <p14:tracePt t="22181" x="5570538" y="1582738"/>
          <p14:tracePt t="22191" x="5554663" y="1582738"/>
          <p14:tracePt t="22310" x="5545138" y="1582738"/>
          <p14:tracePt t="22334" x="5545138" y="1566863"/>
          <p14:tracePt t="22734" x="5545138" y="1582738"/>
          <p14:tracePt t="22776" x="5545138" y="1600200"/>
          <p14:tracePt t="22793" x="5529263" y="1600200"/>
          <p14:tracePt t="22862" x="5529263" y="1617663"/>
          <p14:tracePt t="22911" x="5529263" y="1625600"/>
          <p14:tracePt t="22959" x="5529263" y="1643063"/>
          <p14:tracePt t="22993" x="5529263" y="1658938"/>
          <p14:tracePt t="23009" x="5529263" y="1676400"/>
          <p14:tracePt t="23024" x="5529263" y="1684338"/>
          <p14:tracePt t="23047" x="5545138" y="1701800"/>
          <p14:tracePt t="23079" x="5545138" y="1719263"/>
          <p14:tracePt t="23087" x="5554663" y="1719263"/>
          <p14:tracePt t="23095" x="5554663" y="1735138"/>
          <p14:tracePt t="23127" x="5554663" y="1744663"/>
          <p14:tracePt t="23151" x="5570538" y="1744663"/>
          <p14:tracePt t="23159" x="5570538" y="1760538"/>
          <p14:tracePt t="23208" x="5570538" y="1778000"/>
          <p14:tracePt t="23215" x="5588000" y="1778000"/>
          <p14:tracePt t="23241" x="5588000" y="1795463"/>
          <p14:tracePt t="23263" x="5605463" y="1795463"/>
          <p14:tracePt t="23271" x="5605463" y="1811338"/>
          <p14:tracePt t="23303" x="5621338" y="1820863"/>
          <p14:tracePt t="23320" x="5621338" y="1836738"/>
          <p14:tracePt t="23335" x="5630863" y="1836738"/>
          <p14:tracePt t="23352" x="5630863" y="1854200"/>
          <p14:tracePt t="23376" x="5630863" y="1871663"/>
          <p14:tracePt t="23383" x="5646738" y="1871663"/>
          <p14:tracePt t="23409" x="5646738" y="1879600"/>
          <p14:tracePt t="23431" x="5664200" y="1879600"/>
          <p14:tracePt t="23448" x="5664200" y="1897063"/>
          <p14:tracePt t="23456" x="5664200" y="1912938"/>
          <p14:tracePt t="23463" x="5681663" y="1912938"/>
          <p14:tracePt t="23473" x="5681663" y="1930400"/>
          <p14:tracePt t="23481" x="5689600" y="1930400"/>
          <p14:tracePt t="23488" x="5689600" y="1938338"/>
          <p14:tracePt t="23504" x="5707063" y="1955800"/>
          <p14:tracePt t="23520" x="5707063" y="1973263"/>
          <p14:tracePt t="23528" x="5722938" y="1973263"/>
          <p14:tracePt t="23544" x="5722938" y="1989138"/>
          <p14:tracePt t="23568" x="5740400" y="1998663"/>
          <p14:tracePt t="23584" x="5740400" y="2014538"/>
          <p14:tracePt t="23593" x="5740400" y="2032000"/>
          <p14:tracePt t="23601" x="5740400" y="2049463"/>
          <p14:tracePt t="23609" x="5748338" y="2065338"/>
          <p14:tracePt t="23617" x="5748338" y="2074863"/>
          <p14:tracePt t="23625" x="5748338" y="2090738"/>
          <p14:tracePt t="23633" x="5765800" y="2108200"/>
          <p14:tracePt t="23648" x="5765800" y="2125663"/>
          <p14:tracePt t="23658" x="5783263" y="2133600"/>
          <p14:tracePt t="23670" x="5783263" y="2151063"/>
          <p14:tracePt t="23680" x="5783263" y="2166938"/>
          <p14:tracePt t="23688" x="5799138" y="2166938"/>
          <p14:tracePt t="23697" x="5799138" y="2184400"/>
          <p14:tracePt t="23712" x="5799138" y="2192338"/>
          <p14:tracePt t="23728" x="5808663" y="2209800"/>
          <p14:tracePt t="23752" x="5808663" y="2227263"/>
          <p14:tracePt t="23760" x="5808663" y="2243138"/>
          <p14:tracePt t="23769" x="5824538" y="2243138"/>
          <p14:tracePt t="23776" x="5824538" y="2252663"/>
          <p14:tracePt t="23784" x="5824538" y="2268538"/>
          <p14:tracePt t="23797" x="5842000" y="2286000"/>
          <p14:tracePt t="23811" x="5842000" y="2303463"/>
          <p14:tracePt t="23817" x="5842000" y="2319338"/>
          <p14:tracePt t="24343" x="5842000" y="2303463"/>
          <p14:tracePt t="24350" x="5842000" y="2286000"/>
          <p14:tracePt t="24360" x="5842000" y="2268538"/>
          <p14:tracePt t="24366" x="5842000" y="2252663"/>
          <p14:tracePt t="24375" x="5842000" y="2243138"/>
          <p14:tracePt t="24382" x="5824538" y="2227263"/>
          <p14:tracePt t="24391" x="5824538" y="2209800"/>
          <p14:tracePt t="24398" x="5824538" y="2192338"/>
          <p14:tracePt t="24408" x="5824538" y="2184400"/>
          <p14:tracePt t="24414" x="5824538" y="2166938"/>
          <p14:tracePt t="24429" x="5808663" y="2166938"/>
          <p14:tracePt t="24453" x="5808663" y="2151063"/>
          <p14:tracePt t="24517" x="5799138" y="2133600"/>
          <p14:tracePt t="24550" x="5783263" y="2125663"/>
          <p14:tracePt t="24727" x="5783263" y="2133600"/>
          <p14:tracePt t="24743" x="5799138" y="2151063"/>
          <p14:tracePt t="24760" x="5808663" y="2166938"/>
          <p14:tracePt t="24775" x="5824538" y="2166938"/>
          <p14:tracePt t="24782" x="5824538" y="2184400"/>
          <p14:tracePt t="24791" x="5842000" y="2184400"/>
          <p14:tracePt t="24798" x="5859463" y="2184400"/>
          <p14:tracePt t="24808" x="5875338" y="2192338"/>
          <p14:tracePt t="24822" x="5900738" y="2192338"/>
          <p14:tracePt t="24832" x="5935663" y="2209800"/>
          <p14:tracePt t="24838" x="5943600" y="2209800"/>
          <p14:tracePt t="24846" x="5961063" y="2227263"/>
          <p14:tracePt t="24854" x="5994400" y="2227263"/>
          <p14:tracePt t="24862" x="6002338" y="2243138"/>
          <p14:tracePt t="24871" x="6037263" y="2243138"/>
          <p14:tracePt t="24879" x="6053138" y="2252663"/>
          <p14:tracePt t="24890" x="6062663" y="2268538"/>
          <p14:tracePt t="24905" x="6078538" y="2268538"/>
          <p14:tracePt t="24911" x="6096000" y="2286000"/>
          <p14:tracePt t="24912" x="6113463" y="2303463"/>
          <p14:tracePt t="24920" x="6129338" y="2303463"/>
          <p14:tracePt t="24931" x="6129338" y="2319338"/>
          <p14:tracePt t="24938" x="6138863" y="2319338"/>
          <p14:tracePt t="24943" x="6154738" y="2328863"/>
          <p14:tracePt t="24951" x="6154738" y="2344738"/>
          <p14:tracePt t="24966" x="6172200" y="2362200"/>
          <p14:tracePt t="24975" x="6172200" y="2379663"/>
          <p14:tracePt t="24982" x="6189663" y="2379663"/>
          <p14:tracePt t="25000" x="6189663" y="2387600"/>
          <p14:tracePt t="25008" x="6197600" y="2387600"/>
          <p14:tracePt t="25015" x="6197600" y="2405063"/>
          <p14:tracePt t="25039" x="6215063" y="2420938"/>
          <p14:tracePt t="25062" x="6230938" y="2420938"/>
          <p14:tracePt t="25071" x="6230938" y="2438400"/>
          <p14:tracePt t="25087" x="6248400" y="2446338"/>
          <p14:tracePt t="25103" x="6248400" y="2463800"/>
          <p14:tracePt t="25110" x="6256338" y="2463800"/>
          <p14:tracePt t="25119" x="6256338" y="2481263"/>
          <p14:tracePt t="25127" x="6273800" y="2481263"/>
          <p14:tracePt t="25136" x="6273800" y="2497138"/>
          <p14:tracePt t="25151" x="6273800" y="2506663"/>
          <p14:tracePt t="25159" x="6291263" y="2506663"/>
          <p14:tracePt t="25176" x="6291263" y="2522538"/>
          <p14:tracePt t="25192" x="6307138" y="2522538"/>
          <p14:tracePt t="25202" x="6307138" y="2540000"/>
          <p14:tracePt t="25215" x="6316663" y="2557463"/>
          <p14:tracePt t="25231" x="6316663" y="2573338"/>
          <p14:tracePt t="25239" x="6316663" y="2582863"/>
          <p14:tracePt t="25248" x="6332538" y="2598738"/>
          <p14:tracePt t="25263" x="6332538" y="2616200"/>
          <p14:tracePt t="25271" x="6350000" y="2633663"/>
          <p14:tracePt t="25287" x="6350000" y="2641600"/>
          <p14:tracePt t="25319" x="6350000" y="2659063"/>
          <p14:tracePt t="25343" x="6350000" y="2674938"/>
          <p14:tracePt t="25471" x="6350000" y="2659063"/>
          <p14:tracePt t="25480" x="6332538" y="2659063"/>
          <p14:tracePt t="25487" x="6307138" y="2641600"/>
          <p14:tracePt t="25498" x="6273800" y="2598738"/>
          <p14:tracePt t="25504" x="6248400" y="2582863"/>
          <p14:tracePt t="25511" x="6215063" y="2557463"/>
          <p14:tracePt t="25520" x="6172200" y="2506663"/>
          <p14:tracePt t="25531" x="6129338" y="2481263"/>
          <p14:tracePt t="25541" x="6096000" y="2438400"/>
          <p14:tracePt t="25547" x="6078538" y="2420938"/>
          <p14:tracePt t="25557" x="6053138" y="2387600"/>
          <p14:tracePt t="25565" x="6037263" y="2379663"/>
          <p14:tracePt t="25574" x="6019800" y="2344738"/>
          <p14:tracePt t="25580" x="5994400" y="2328863"/>
          <p14:tracePt t="25591" x="5994400" y="2319338"/>
          <p14:tracePt t="25601" x="5976938" y="2303463"/>
          <p14:tracePt t="25615" x="5976938" y="2286000"/>
          <p14:tracePt t="25688" x="5976938" y="2303463"/>
          <p14:tracePt t="25697" x="5976938" y="2319338"/>
          <p14:tracePt t="25704" x="5976938" y="2344738"/>
          <p14:tracePt t="25712" x="5976938" y="2379663"/>
          <p14:tracePt t="25720" x="5976938" y="2405063"/>
          <p14:tracePt t="25728" x="5976938" y="2438400"/>
          <p14:tracePt t="25736" x="5994400" y="2463800"/>
          <p14:tracePt t="25744" x="5994400" y="2481263"/>
          <p14:tracePt t="25752" x="6019800" y="2522538"/>
          <p14:tracePt t="25764" x="6019800" y="2540000"/>
          <p14:tracePt t="25768" x="6037263" y="2573338"/>
          <p14:tracePt t="25777" x="6053138" y="2582863"/>
          <p14:tracePt t="25784" x="6062663" y="2598738"/>
          <p14:tracePt t="25800" x="6078538" y="2598738"/>
          <p14:tracePt t="25809" x="6078538" y="2616200"/>
          <p14:tracePt t="26000" x="6078538" y="2633663"/>
          <p14:tracePt t="26072" x="6078538" y="2641600"/>
          <p14:tracePt t="26209" x="6078538" y="2659063"/>
          <p14:tracePt t="26217" x="6096000" y="2659063"/>
          <p14:tracePt t="26232" x="6096000" y="2674938"/>
          <p14:tracePt t="26297" x="6078538" y="2659063"/>
          <p14:tracePt t="26305" x="6078538" y="2641600"/>
          <p14:tracePt t="26313" x="6062663" y="2633663"/>
          <p14:tracePt t="26321" x="6037263" y="2616200"/>
          <p14:tracePt t="26331" x="6019800" y="2582863"/>
          <p14:tracePt t="26337" x="5994400" y="2573338"/>
          <p14:tracePt t="26345" x="5976938" y="2557463"/>
          <p14:tracePt t="26353" x="5935663" y="2522538"/>
          <p14:tracePt t="26363" x="5918200" y="2522538"/>
          <p14:tracePt t="26371" x="5884863" y="2506663"/>
          <p14:tracePt t="26377" x="5859463" y="2497138"/>
          <p14:tracePt t="26386" x="5842000" y="2497138"/>
          <p14:tracePt t="26393" x="5808663" y="2481263"/>
          <p14:tracePt t="26402" x="5799138" y="2481263"/>
          <p14:tracePt t="26410" x="5783263" y="2481263"/>
          <p14:tracePt t="26417" x="5765800" y="2481263"/>
          <p14:tracePt t="26426" x="5748338" y="2481263"/>
          <p14:tracePt t="26443" x="5740400" y="2481263"/>
          <p14:tracePt t="26450" x="5740400" y="2497138"/>
          <p14:tracePt t="26458" x="5722938" y="2522538"/>
          <p14:tracePt t="26469" x="5707063" y="2557463"/>
          <p14:tracePt t="26475" x="5707063" y="2582863"/>
          <p14:tracePt t="26482" x="5707063" y="2633663"/>
          <p14:tracePt t="26491" x="5707063" y="2674938"/>
          <p14:tracePt t="26497" x="5707063" y="2700338"/>
          <p14:tracePt t="26507" x="5707063" y="2735263"/>
          <p14:tracePt t="26514" x="5707063" y="2760663"/>
          <p14:tracePt t="26525" x="5707063" y="2811463"/>
          <p14:tracePt t="26531" x="5707063" y="2827338"/>
          <p14:tracePt t="26541" x="5707063" y="2836863"/>
          <p14:tracePt t="26545" x="5740400" y="2870200"/>
          <p14:tracePt t="26557" x="5765800" y="2870200"/>
          <p14:tracePt t="26565" x="5799138" y="2870200"/>
          <p14:tracePt t="26575" x="5824538" y="2870200"/>
          <p14:tracePt t="26579" x="5859463" y="2870200"/>
          <p14:tracePt t="26591" x="5884863" y="2836863"/>
          <p14:tracePt t="26604" x="5918200" y="2811463"/>
          <p14:tracePt t="26605" x="5943600" y="2760663"/>
          <p14:tracePt t="26614" x="5976938" y="2717800"/>
          <p14:tracePt t="26621" x="5994400" y="2659063"/>
          <p14:tracePt t="26628" x="5994400" y="2633663"/>
          <p14:tracePt t="26638" x="6002338" y="2582863"/>
          <p14:tracePt t="26645" x="6002338" y="2540000"/>
          <p14:tracePt t="26650" x="6002338" y="2497138"/>
          <p14:tracePt t="26659" x="5976938" y="2463800"/>
          <p14:tracePt t="26667" x="5935663" y="2438400"/>
          <p14:tracePt t="26676" x="5884863" y="2420938"/>
          <p14:tracePt t="26682" x="5842000" y="2405063"/>
          <p14:tracePt t="26691" x="5799138" y="2405063"/>
          <p14:tracePt t="26698" x="5740400" y="2405063"/>
          <p14:tracePt t="26708" x="5722938" y="2405063"/>
          <p14:tracePt t="26714" x="5681663" y="2405063"/>
          <p14:tracePt t="26724" x="5630863" y="2405063"/>
          <p14:tracePt t="26732" x="5605463" y="2405063"/>
          <p14:tracePt t="26742" x="5570538" y="2405063"/>
          <p14:tracePt t="26746" x="5554663" y="2420938"/>
          <p14:tracePt t="26757" x="5545138" y="2420938"/>
          <p14:tracePt t="26764" x="5529263" y="2438400"/>
          <p14:tracePt t="26774" x="5511800" y="2438400"/>
          <p14:tracePt t="26786" x="5511800" y="2446338"/>
          <p14:tracePt t="26794" x="5511800" y="2463800"/>
          <p14:tracePt t="26802" x="5511800" y="2481263"/>
          <p14:tracePt t="26810" x="5511800" y="2506663"/>
          <p14:tracePt t="26817" x="5511800" y="2522538"/>
          <p14:tracePt t="26826" x="5511800" y="2540000"/>
          <p14:tracePt t="26836" x="5511800" y="2557463"/>
          <p14:tracePt t="26843" x="5511800" y="2598738"/>
          <p14:tracePt t="26859" x="5529263" y="2633663"/>
          <p14:tracePt t="26867" x="5545138" y="2641600"/>
          <p14:tracePt t="26876" x="5554663" y="2641600"/>
          <p14:tracePt t="26882" x="5570538" y="2659063"/>
          <p14:tracePt t="26914" x="5588000" y="2659063"/>
          <p14:tracePt t="26930" x="5588000" y="2641600"/>
          <p14:tracePt t="26940" x="5588000" y="2616200"/>
          <p14:tracePt t="26947" x="5570538" y="2582863"/>
          <p14:tracePt t="26955" x="5545138" y="2540000"/>
          <p14:tracePt t="26963" x="5511800" y="2506663"/>
          <p14:tracePt t="26971" x="5486400" y="2497138"/>
          <p14:tracePt t="26978" x="5435600" y="2463800"/>
          <p14:tracePt t="26986" x="5392738" y="2463800"/>
          <p14:tracePt t="26995" x="5351463" y="2463800"/>
          <p14:tracePt t="27003" x="5300663" y="2463800"/>
          <p14:tracePt t="27010" x="5240338" y="2463800"/>
          <p14:tracePt t="27018" x="5214938" y="2463800"/>
          <p14:tracePt t="27026" x="5173663" y="2497138"/>
          <p14:tracePt t="27034" x="5138738" y="2540000"/>
          <p14:tracePt t="27043" x="5113338" y="2573338"/>
          <p14:tracePt t="27051" x="5097463" y="2616200"/>
          <p14:tracePt t="27060" x="5080000" y="2659063"/>
          <p14:tracePt t="27067" x="5080000" y="2700338"/>
          <p14:tracePt t="27076" x="5080000" y="2751138"/>
          <p14:tracePt t="27083" x="5080000" y="2794000"/>
          <p14:tracePt t="27091" x="5080000" y="2827338"/>
          <p14:tracePt t="27100" x="5080000" y="2836863"/>
          <p14:tracePt t="27109" x="5080000" y="2887663"/>
          <p14:tracePt t="27115" x="5097463" y="2895600"/>
          <p14:tracePt t="27124" x="5113338" y="2913063"/>
          <p14:tracePt t="27138" x="5138738" y="2928938"/>
          <p14:tracePt t="27146" x="5156200" y="2946400"/>
          <p14:tracePt t="27148" x="5173663" y="2946400"/>
          <p14:tracePt t="27155" x="5181600" y="2946400"/>
          <p14:tracePt t="27164" x="5199063" y="2946400"/>
          <p14:tracePt t="27178" x="5214938" y="2946400"/>
          <p14:tracePt t="27187" x="5232400" y="2946400"/>
          <p14:tracePt t="27203" x="5240338" y="2928938"/>
          <p14:tracePt t="27210" x="5257800" y="2913063"/>
          <p14:tracePt t="27227" x="5257800" y="2870200"/>
          <p14:tracePt t="27234" x="5257800" y="2852738"/>
          <p14:tracePt t="27243" x="5257800" y="2827338"/>
          <p14:tracePt t="27251" x="5257800" y="2794000"/>
          <p14:tracePt t="27259" x="5257800" y="2760663"/>
          <p14:tracePt t="27266" x="5232400" y="2751138"/>
          <p14:tracePt t="27279" x="5199063" y="2735263"/>
          <p14:tracePt t="27284" x="5156200" y="2700338"/>
          <p14:tracePt t="27293" x="5113338" y="2700338"/>
          <p14:tracePt t="27300" x="5080000" y="2700338"/>
          <p14:tracePt t="27309" x="5037138" y="2700338"/>
          <p14:tracePt t="27315" x="4978400" y="2700338"/>
          <p14:tracePt t="27323" x="4960938" y="2700338"/>
          <p14:tracePt t="27331" x="4902200" y="2700338"/>
          <p14:tracePt t="27338" x="4884738" y="2717800"/>
          <p14:tracePt t="27348" x="4843463" y="2751138"/>
          <p14:tracePt t="27355" x="4826000" y="2776538"/>
          <p14:tracePt t="27365" x="4808538" y="2827338"/>
          <p14:tracePt t="27377" x="4792663" y="2852738"/>
          <p14:tracePt t="27382" x="4792663" y="2887663"/>
          <p14:tracePt t="27387" x="4792663" y="2928938"/>
          <p14:tracePt t="27396" x="4792663" y="2971800"/>
          <p14:tracePt t="27404" x="4808538" y="3005138"/>
          <p14:tracePt t="27410" x="4843463" y="3030538"/>
          <p14:tracePt t="27419" x="4859338" y="3048000"/>
          <p14:tracePt t="27426" x="4884738" y="3065463"/>
          <p14:tracePt t="27435" x="4919663" y="3081338"/>
          <p14:tracePt t="27444" x="4960938" y="3106738"/>
          <p14:tracePt t="27451" x="4978400" y="3106738"/>
          <p14:tracePt t="27459" x="5021263" y="3106738"/>
          <p14:tracePt t="27468" x="5037138" y="3106738"/>
          <p14:tracePt t="27477" x="5062538" y="3106738"/>
          <p14:tracePt t="27483" x="5097463" y="3106738"/>
          <p14:tracePt t="27492" x="5113338" y="3081338"/>
          <p14:tracePt t="27502" x="5138738" y="3048000"/>
          <p14:tracePt t="27510" x="5156200" y="3005138"/>
          <p14:tracePt t="27518" x="5173663" y="2971800"/>
          <p14:tracePt t="27526" x="5181600" y="2913063"/>
          <p14:tracePt t="27543" x="5181600" y="2852738"/>
          <p14:tracePt t="27549" x="5199063" y="2751138"/>
          <p14:tracePt t="27559" x="5199063" y="2700338"/>
          <p14:tracePt t="27569" x="5199063" y="2674938"/>
          <p14:tracePt t="27576" x="5181600" y="2641600"/>
          <p14:tracePt t="27583" x="5173663" y="2633663"/>
          <p14:tracePt t="27591" x="5138738" y="2598738"/>
          <p14:tracePt t="27602" x="5113338" y="2582863"/>
          <p14:tracePt t="27609" x="5097463" y="2582863"/>
          <p14:tracePt t="27617" x="5080000" y="2573338"/>
          <p14:tracePt t="27624" x="5062538" y="2573338"/>
          <p14:tracePt t="27631" x="5037138" y="2573338"/>
          <p14:tracePt t="27641" x="5021263" y="2573338"/>
          <p14:tracePt t="27645" x="5003800" y="2573338"/>
          <p14:tracePt t="27660" x="4986338" y="2573338"/>
          <p14:tracePt t="27667" x="4986338" y="2582863"/>
          <p14:tracePt t="27676" x="4978400" y="2598738"/>
          <p14:tracePt t="27683" x="4978400" y="2633663"/>
          <p14:tracePt t="27692" x="4978400" y="2659063"/>
          <p14:tracePt t="27699" x="4978400" y="2674938"/>
          <p14:tracePt t="27709" x="4978400" y="2692400"/>
          <p14:tracePt t="27715" x="4986338" y="2717800"/>
          <p14:tracePt t="27725" x="5021263" y="2751138"/>
          <p14:tracePt t="27734" x="5037138" y="2751138"/>
          <p14:tracePt t="27742" x="5062538" y="2760663"/>
          <p14:tracePt t="27749" x="5080000" y="2776538"/>
          <p14:tracePt t="27757" x="5097463" y="2776538"/>
          <p14:tracePt t="27764" x="5122863" y="2776538"/>
          <p14:tracePt t="27774" x="5138738" y="2794000"/>
          <p14:tracePt t="27781" x="5156200" y="2794000"/>
          <p14:tracePt t="27791" x="5173663" y="2794000"/>
          <p14:tracePt t="27798" x="5173663" y="2776538"/>
          <p14:tracePt t="27807" x="5181600" y="2760663"/>
          <p14:tracePt t="27815" x="5199063" y="2735263"/>
          <p14:tracePt t="27826" x="5199063" y="2700338"/>
          <p14:tracePt t="27837" x="5199063" y="2659063"/>
          <p14:tracePt t="27838" x="5199063" y="2616200"/>
          <p14:tracePt t="27846" x="5199063" y="2573338"/>
          <p14:tracePt t="27852" x="5199063" y="2522538"/>
          <p14:tracePt t="27859" x="5173663" y="2481263"/>
          <p14:tracePt t="27867" x="5156200" y="2463800"/>
          <p14:tracePt t="27877" x="5122863" y="2420938"/>
          <p14:tracePt t="27885" x="5097463" y="2405063"/>
          <p14:tracePt t="27893" x="5037138" y="2379663"/>
          <p14:tracePt t="27906" x="5021263" y="2379663"/>
          <p14:tracePt t="27910" x="4986338" y="2379663"/>
          <p14:tracePt t="27917" x="4945063" y="2379663"/>
          <p14:tracePt t="27931" x="4902200" y="2379663"/>
          <p14:tracePt t="27942" x="4902200" y="2387600"/>
          <p14:tracePt t="27948" x="4884738" y="2405063"/>
          <p14:tracePt t="27956" x="4884738" y="2438400"/>
          <p14:tracePt t="27964" x="4868863" y="2463800"/>
          <p14:tracePt t="27972" x="4868863" y="2497138"/>
          <p14:tracePt t="27980" x="4868863" y="2522538"/>
          <p14:tracePt t="27988" x="4868863" y="2557463"/>
          <p14:tracePt t="27996" x="4902200" y="2582863"/>
          <p14:tracePt t="28005" x="4927600" y="2598738"/>
          <p14:tracePt t="28013" x="4945063" y="2616200"/>
          <p14:tracePt t="28020" x="4978400" y="2633663"/>
          <p14:tracePt t="28029" x="4986338" y="2641600"/>
          <p14:tracePt t="28037" x="5021263" y="2641600"/>
          <p14:tracePt t="28044" x="5037138" y="2659063"/>
          <p14:tracePt t="28052" x="5046663" y="2659063"/>
          <p14:tracePt t="28060" x="5062538" y="2659063"/>
          <p14:tracePt t="28068" x="5080000" y="2659063"/>
          <p14:tracePt t="28076" x="5097463" y="2659063"/>
          <p14:tracePt t="28084" x="5097463" y="2641600"/>
          <p14:tracePt t="28093" x="5113338" y="2641600"/>
          <p14:tracePt t="28102" x="5113338" y="2633663"/>
          <p14:tracePt t="28109" x="5122863" y="2598738"/>
          <p14:tracePt t="28116" x="5122863" y="2573338"/>
          <p14:tracePt t="28125" x="5138738" y="2522538"/>
          <p14:tracePt t="28135" x="5138738" y="2506663"/>
          <p14:tracePt t="28143" x="5138738" y="2481263"/>
          <p14:tracePt t="28149" x="5138738" y="2446338"/>
          <p14:tracePt t="28157" x="5122863" y="2420938"/>
          <p14:tracePt t="28169" x="5113338" y="2405063"/>
          <p14:tracePt t="28175" x="5097463" y="2387600"/>
          <p14:tracePt t="28183" x="5097463" y="2379663"/>
          <p14:tracePt t="28191" x="5080000" y="2379663"/>
          <p14:tracePt t="28199" x="5046663" y="2379663"/>
          <p14:tracePt t="28208" x="5037138" y="2379663"/>
          <p14:tracePt t="28213" x="5021263" y="2379663"/>
          <p14:tracePt t="28229" x="5003800" y="2405063"/>
          <p14:tracePt t="28239" x="4986338" y="2438400"/>
          <p14:tracePt t="28246" x="4978400" y="2463800"/>
          <p14:tracePt t="28253" x="4978400" y="2497138"/>
          <p14:tracePt t="28260" x="4978400" y="2540000"/>
          <p14:tracePt t="28268" x="4978400" y="2582863"/>
          <p14:tracePt t="28276" x="5003800" y="2598738"/>
          <p14:tracePt t="28285" x="5062538" y="2674938"/>
          <p14:tracePt t="28293" x="5138738" y="2700338"/>
          <p14:tracePt t="28306" x="5199063" y="2717800"/>
          <p14:tracePt t="28312" x="5351463" y="2751138"/>
          <p14:tracePt t="28319" x="5486400" y="2751138"/>
          <p14:tracePt t="28326" x="5630863" y="2751138"/>
          <p14:tracePt t="28335" x="5799138" y="2751138"/>
          <p14:tracePt t="28343" x="5935663" y="2717800"/>
          <p14:tracePt t="28349" x="6053138" y="2659063"/>
          <p14:tracePt t="28358" x="6172200" y="2598738"/>
          <p14:tracePt t="28368" x="6215063" y="2573338"/>
          <p14:tracePt t="28375" x="6291263" y="2506663"/>
          <p14:tracePt t="28382" x="6350000" y="2463800"/>
          <p14:tracePt t="28391" x="6367463" y="2438400"/>
          <p14:tracePt t="28402" x="6392863" y="2405063"/>
          <p14:tracePt t="28665" x="6392863" y="2387600"/>
          <p14:tracePt t="28673" x="6392863" y="2379663"/>
          <p14:tracePt t="28682" x="6383338" y="2362200"/>
          <p14:tracePt t="28690" x="6367463" y="2344738"/>
          <p14:tracePt t="28700" x="6350000" y="2319338"/>
          <p14:tracePt t="28711" x="6332538" y="2286000"/>
          <p14:tracePt t="28717" x="6307138" y="2252663"/>
          <p14:tracePt t="28724" x="6291263" y="2243138"/>
          <p14:tracePt t="28734" x="6256338" y="2209800"/>
          <p14:tracePt t="28743" x="6248400" y="2192338"/>
          <p14:tracePt t="28748" x="6215063" y="2184400"/>
          <p14:tracePt t="28757" x="6197600" y="2184400"/>
          <p14:tracePt t="28762" x="6197600" y="2166938"/>
          <p14:tracePt t="28774" x="6189663" y="2166938"/>
          <p14:tracePt t="28785" x="6189663" y="2151063"/>
          <p14:tracePt t="28801" x="6172200" y="2151063"/>
          <p14:tracePt t="28841" x="6172200" y="2166938"/>
          <p14:tracePt t="28854" x="6172200" y="2192338"/>
          <p14:tracePt t="28861" x="6172200" y="2227263"/>
          <p14:tracePt t="28882" x="6172200" y="2268538"/>
          <p14:tracePt t="28883" x="6172200" y="2362200"/>
          <p14:tracePt t="28892" x="6172200" y="2405063"/>
          <p14:tracePt t="28913" x="6172200" y="2463800"/>
          <p14:tracePt t="28915" x="6172200" y="2540000"/>
          <p14:tracePt t="28922" x="6172200" y="2582863"/>
          <p14:tracePt t="28932" x="6172200" y="2616200"/>
          <p14:tracePt t="28940" x="6172200" y="2641600"/>
          <p14:tracePt t="28953" x="6189663" y="2700338"/>
          <p14:tracePt t="28955" x="6189663" y="2735263"/>
          <p14:tracePt t="28971" x="6197600" y="2760663"/>
          <p14:tracePt t="28972" x="6215063" y="2811463"/>
          <p14:tracePt t="28988" x="6230938" y="2852738"/>
          <p14:tracePt t="28990" x="6248400" y="2895600"/>
          <p14:tracePt t="29014" x="6248400" y="2954338"/>
          <p14:tracePt t="29015" x="6273800" y="3048000"/>
          <p14:tracePt t="29031" x="6273800" y="3081338"/>
          <p14:tracePt t="29033" x="6291263" y="3124200"/>
          <p14:tracePt t="29034" x="6291263" y="3167063"/>
          <p14:tracePt t="29044" x="6291263" y="3200400"/>
          <p14:tracePt t="29050" x="6307138" y="3225800"/>
          <p14:tracePt t="29059" x="6307138" y="3268663"/>
          <p14:tracePt t="29069" x="6307138" y="3302000"/>
          <p14:tracePt t="29081" x="6307138" y="3344863"/>
          <p14:tracePt t="29083" x="6316663" y="3378200"/>
          <p14:tracePt t="29092" x="6316663" y="3403600"/>
          <p14:tracePt t="29101" x="6316663" y="3454400"/>
          <p14:tracePt t="29126" x="6316663" y="3497263"/>
          <p14:tracePt t="29127" x="6350000" y="3556000"/>
          <p14:tracePt t="29153" x="6367463" y="3598863"/>
          <p14:tracePt t="29154" x="6383338" y="3649663"/>
          <p14:tracePt t="29186" x="6383338" y="3657600"/>
          <p14:tracePt t="29187" x="6408738" y="3708400"/>
          <p14:tracePt t="29205" x="6426200" y="3716338"/>
          <p14:tracePt t="29209" x="6443663" y="3733800"/>
          <p14:tracePt t="29211" x="6451600" y="3751263"/>
          <p14:tracePt t="29247" x="6451600" y="3767138"/>
          <p14:tracePt t="29249" x="6484938" y="3810000"/>
          <p14:tracePt t="29250" x="6502400" y="3827463"/>
          <p14:tracePt t="29281" x="6502400" y="3843338"/>
          <p14:tracePt t="29282" x="6510338" y="3843338"/>
          <p14:tracePt t="29310" x="6510338" y="3852863"/>
          <p14:tracePt t="29363" x="6510338" y="3868738"/>
          <p14:tracePt t="29394" x="6510338" y="3886200"/>
          <p14:tracePt t="29405" x="6527800" y="3886200"/>
          <p14:tracePt t="29421" x="6527800" y="3903663"/>
          <p14:tracePt t="29423" x="6527800" y="3911600"/>
          <p14:tracePt t="29438" x="6545263" y="3929063"/>
          <p14:tracePt t="29464" x="6545263" y="3944938"/>
          <p14:tracePt t="29480" x="6561138" y="3962400"/>
          <p14:tracePt t="29498" x="6561138" y="3970338"/>
          <p14:tracePt t="29525" x="6570663" y="3987800"/>
          <p14:tracePt t="29563" x="6570663" y="4005263"/>
          <p14:tracePt t="29618" x="6570663" y="4021138"/>
          <p14:tracePt t="29650" x="6570663" y="4030663"/>
          <p14:tracePt t="29682" x="6586538" y="4046538"/>
          <p14:tracePt t="29714" x="6586538" y="4064000"/>
          <p14:tracePt t="29725" x="6604000" y="4064000"/>
          <p14:tracePt t="29742" x="6604000" y="4081463"/>
          <p14:tracePt t="29754" x="6621463" y="4081463"/>
          <p14:tracePt t="29770" x="6637338" y="4081463"/>
          <p14:tracePt t="29842" x="6637338" y="4097338"/>
          <p14:tracePt t="29939" x="6637338" y="4106863"/>
          <p14:tracePt t="33399" x="6637338" y="4097338"/>
          <p14:tracePt t="33409" x="6637338" y="4064000"/>
          <p14:tracePt t="33416" x="6637338" y="4046538"/>
          <p14:tracePt t="33423" x="6637338" y="4005263"/>
          <p14:tracePt t="33432" x="6637338" y="3962400"/>
          <p14:tracePt t="33442" x="6637338" y="3911600"/>
          <p14:tracePt t="33451" x="6621463" y="3868738"/>
          <p14:tracePt t="33458" x="6604000" y="3810000"/>
          <p14:tracePt t="33464" x="6604000" y="3776663"/>
          <p14:tracePt t="33479" x="6586538" y="3690938"/>
          <p14:tracePt t="33485" x="6570663" y="3675063"/>
          <p14:tracePt t="33492" x="6570663" y="3632200"/>
          <p14:tracePt t="33496" x="6570663" y="3614738"/>
          <p14:tracePt t="33508" x="6561138" y="3589338"/>
          <p14:tracePt t="33516" x="6561138" y="3573463"/>
          <p14:tracePt t="33525" x="6561138" y="3556000"/>
          <p14:tracePt t="33529" x="6545263" y="3538538"/>
          <p14:tracePt t="33542" x="6527800" y="3522663"/>
          <p14:tracePt t="33554" x="6510338" y="3513138"/>
          <p14:tracePt t="33560" x="6484938" y="3462338"/>
          <p14:tracePt t="33568" x="6469063" y="3454400"/>
          <p14:tracePt t="33577" x="6451600" y="3421063"/>
          <p14:tracePt t="33584" x="6426200" y="3395663"/>
          <p14:tracePt t="33592" x="6426200" y="3378200"/>
          <p14:tracePt t="33599" x="6408738" y="3344863"/>
          <p14:tracePt t="33609" x="6392863" y="3335338"/>
          <p14:tracePt t="33617" x="6383338" y="3319463"/>
          <p14:tracePt t="33625" x="6383338" y="3302000"/>
          <p14:tracePt t="33631" x="6367463" y="3284538"/>
          <p14:tracePt t="33651" x="6367463" y="3268663"/>
          <p14:tracePt t="33655" x="6350000" y="3268663"/>
          <p14:tracePt t="33671" x="6350000" y="3259138"/>
          <p14:tracePt t="33681" x="6332538" y="3259138"/>
          <p14:tracePt t="33687" x="6332538" y="3225800"/>
          <p14:tracePt t="33703" x="6332538" y="3200400"/>
          <p14:tracePt t="33711" x="6332538" y="3167063"/>
          <p14:tracePt t="33719" x="6332538" y="3124200"/>
          <p14:tracePt t="33727" x="6332538" y="3081338"/>
          <p14:tracePt t="33736" x="6332538" y="3030538"/>
          <p14:tracePt t="33743" x="6332538" y="2989263"/>
          <p14:tracePt t="33751" x="6350000" y="2928938"/>
          <p14:tracePt t="33761" x="6367463" y="2887663"/>
          <p14:tracePt t="33774" x="6367463" y="2852738"/>
          <p14:tracePt t="33779" x="6383338" y="2811463"/>
          <p14:tracePt t="33788" x="6383338" y="2760663"/>
          <p14:tracePt t="33795" x="6383338" y="2751138"/>
          <p14:tracePt t="33802" x="6392863" y="2717800"/>
          <p14:tracePt t="33820" x="6408738" y="2692400"/>
          <p14:tracePt t="34080" x="6367463" y="2692400"/>
          <p14:tracePt t="34088" x="6350000" y="2692400"/>
          <p14:tracePt t="34096" x="6332538" y="2674938"/>
          <p14:tracePt t="34104" x="6291263" y="2674938"/>
          <p14:tracePt t="34112" x="6273800" y="2674938"/>
          <p14:tracePt t="34120" x="6248400" y="2674938"/>
          <p14:tracePt t="34128" x="6197600" y="2659063"/>
          <p14:tracePt t="34137" x="6172200" y="2659063"/>
          <p14:tracePt t="34146" x="6129338" y="2659063"/>
          <p14:tracePt t="34153" x="6078538" y="2659063"/>
          <p14:tracePt t="34160" x="6062663" y="2659063"/>
          <p14:tracePt t="34170" x="6037263" y="2659063"/>
          <p14:tracePt t="34178" x="6002338" y="2659063"/>
          <p14:tracePt t="34184" x="5976938" y="2674938"/>
          <p14:tracePt t="34193" x="5961063" y="2674938"/>
          <p14:tracePt t="34200" x="5935663" y="2674938"/>
          <p14:tracePt t="34210" x="5918200" y="2692400"/>
          <p14:tracePt t="34216" x="5900738" y="2692400"/>
          <p14:tracePt t="34225" x="5884863" y="2700338"/>
          <p14:tracePt t="34233" x="5875338" y="2700338"/>
          <p14:tracePt t="34242" x="5859463" y="2700338"/>
          <p14:tracePt t="34256" x="5859463" y="2717800"/>
          <p14:tracePt t="34265" x="5842000" y="2717800"/>
          <p14:tracePt t="34312" x="5824538" y="2717800"/>
          <p14:tracePt t="34344" x="5824538" y="2735263"/>
          <p14:tracePt t="34376" x="5808663" y="2735263"/>
          <p14:tracePt t="34401" x="5799138" y="2735263"/>
          <p14:tracePt t="34416" x="5783263" y="2735263"/>
          <p14:tracePt t="34426" x="5765800" y="2735263"/>
          <p14:tracePt t="34432" x="5748338" y="2735263"/>
          <p14:tracePt t="34448" x="5722938" y="2717800"/>
          <p14:tracePt t="34456" x="5707063" y="2717800"/>
          <p14:tracePt t="34466" x="5689600" y="2700338"/>
          <p14:tracePt t="34472" x="5646738" y="2692400"/>
          <p14:tracePt t="34489" x="5605463" y="2674938"/>
          <p14:tracePt t="34497" x="5588000" y="2674938"/>
          <p14:tracePt t="34506" x="5570538" y="2659063"/>
          <p14:tracePt t="34513" x="5545138" y="2659063"/>
          <p14:tracePt t="34521" x="5545138" y="2641600"/>
          <p14:tracePt t="34529" x="5529263" y="2641600"/>
          <p14:tracePt t="34537" x="5511800" y="2641600"/>
          <p14:tracePt t="34601" x="5511800" y="2659063"/>
          <p14:tracePt t="34617" x="5511800" y="2674938"/>
          <p14:tracePt t="34625" x="5511800" y="2692400"/>
          <p14:tracePt t="34643" x="5511800" y="2700338"/>
          <p14:tracePt t="34658" x="5511800" y="2717800"/>
          <p14:tracePt t="34673" x="5529263" y="2717800"/>
          <p14:tracePt t="34722" x="5529263" y="2700338"/>
          <p14:tracePt t="34737" x="5529263" y="2692400"/>
          <p14:tracePt t="34761" x="5529263" y="2674938"/>
          <p14:tracePt t="34793" x="5511800" y="2659063"/>
          <p14:tracePt t="34809" x="5494338" y="2659063"/>
          <p14:tracePt t="34833" x="5486400" y="2659063"/>
          <p14:tracePt t="34843" x="5486400" y="2641600"/>
          <p14:tracePt t="34873" x="5468938" y="2641600"/>
          <p14:tracePt t="34921" x="5453063" y="2641600"/>
          <p14:tracePt t="34937" x="5435600" y="2641600"/>
          <p14:tracePt t="35034" x="5435600" y="2659063"/>
          <p14:tracePt t="35058" x="5453063" y="2659063"/>
          <p14:tracePt t="35138" x="5453063" y="2641600"/>
          <p14:tracePt t="35146" x="5435600" y="2633663"/>
          <p14:tracePt t="35154" x="5427663" y="2616200"/>
          <p14:tracePt t="35171" x="5410200" y="2616200"/>
          <p14:tracePt t="35180" x="5392738" y="2598738"/>
          <p14:tracePt t="35186" x="5376863" y="2598738"/>
          <p14:tracePt t="35193" x="5367338" y="2598738"/>
          <p14:tracePt t="35202" x="5351463" y="2598738"/>
          <p14:tracePt t="35211" x="5316538" y="2598738"/>
          <p14:tracePt t="35226" x="5300663" y="2598738"/>
          <p14:tracePt t="35233" x="5291138" y="2598738"/>
          <p14:tracePt t="35250" x="5275263" y="2616200"/>
          <p14:tracePt t="35259" x="5275263" y="2633663"/>
          <p14:tracePt t="35275" x="5275263" y="2659063"/>
          <p14:tracePt t="35292" x="5275263" y="2674938"/>
          <p14:tracePt t="35299" x="5275263" y="2692400"/>
          <p14:tracePt t="35308" x="5275263" y="2700338"/>
          <p14:tracePt t="35314" x="5291138" y="2717800"/>
          <p14:tracePt t="35322" x="5300663" y="2717800"/>
          <p14:tracePt t="35331" x="5316538" y="2735263"/>
          <p14:tracePt t="35349" x="5334000" y="2735263"/>
          <p14:tracePt t="35354" x="5351463" y="2751138"/>
          <p14:tracePt t="35378" x="5367338" y="2751138"/>
          <p14:tracePt t="35410" x="5367338" y="2735263"/>
          <p14:tracePt t="35418" x="5367338" y="2717800"/>
          <p14:tracePt t="35426" x="5376863" y="2700338"/>
          <p14:tracePt t="35434" x="5376863" y="2692400"/>
          <p14:tracePt t="35443" x="5376863" y="2674938"/>
          <p14:tracePt t="35451" x="5376863" y="2659063"/>
          <p14:tracePt t="35466" x="5376863" y="2641600"/>
          <p14:tracePt t="35490" x="5376863" y="2633663"/>
          <p14:tracePt t="35530" x="5376863" y="2616200"/>
          <p14:tracePt t="35563" x="5367338" y="2598738"/>
          <p14:tracePt t="35594" x="5351463" y="2598738"/>
          <p14:tracePt t="35707" x="5367338" y="2616200"/>
          <p14:tracePt t="35723" x="5392738" y="2633663"/>
          <p14:tracePt t="35739" x="5427663" y="2641600"/>
          <p14:tracePt t="35748" x="5435600" y="2641600"/>
          <p14:tracePt t="35755" x="5453063" y="2641600"/>
          <p14:tracePt t="35775" x="5468938" y="2641600"/>
          <p14:tracePt t="35787" x="5486400" y="2641600"/>
          <p14:tracePt t="35827" x="5486400" y="2633663"/>
          <p14:tracePt t="35837" x="5486400" y="2616200"/>
          <p14:tracePt t="35848" x="5486400" y="2598738"/>
          <p14:tracePt t="35860" x="5486400" y="2582863"/>
          <p14:tracePt t="35867" x="5468938" y="2582863"/>
          <p14:tracePt t="35878" x="5453063" y="2573338"/>
          <p14:tracePt t="35884" x="5435600" y="2573338"/>
          <p14:tracePt t="35899" x="5427663" y="2573338"/>
          <p14:tracePt t="35915" x="5410200" y="2573338"/>
          <p14:tracePt t="35939" x="5392738" y="2573338"/>
          <p14:tracePt t="35955" x="5392738" y="2582863"/>
          <p14:tracePt t="35964" x="5392738" y="2598738"/>
          <p14:tracePt t="35979" x="5392738" y="2616200"/>
          <p14:tracePt t="35995" x="5392738" y="2633663"/>
          <p14:tracePt t="36012" x="5410200" y="2633663"/>
          <p14:tracePt t="36027" x="5410200" y="2641600"/>
          <p14:tracePt t="36043" x="5427663" y="2641600"/>
          <p14:tracePt t="37177" x="5435600" y="2641600"/>
          <p14:tracePt t="37209" x="5453063" y="2641600"/>
          <p14:tracePt t="37570" x="5435600" y="2641600"/>
          <p14:tracePt t="39477" x="5435600" y="2659063"/>
          <p14:tracePt t="39485" x="5453063" y="2674938"/>
          <p14:tracePt t="39501" x="5453063" y="2692400"/>
          <p14:tracePt t="39509" x="5468938" y="2717800"/>
          <p14:tracePt t="39518" x="5468938" y="2735263"/>
          <p14:tracePt t="39526" x="5486400" y="2751138"/>
          <p14:tracePt t="39534" x="5494338" y="2760663"/>
          <p14:tracePt t="39544" x="5494338" y="2776538"/>
          <p14:tracePt t="39551" x="5511800" y="2776538"/>
          <p14:tracePt t="39559" x="5511800" y="2794000"/>
          <p14:tracePt t="39576" x="5529263" y="2811463"/>
          <p14:tracePt t="39598" x="5545138" y="2811463"/>
          <p14:tracePt t="39702" x="5545138" y="2827338"/>
          <p14:tracePt t="39734" x="5545138" y="2836863"/>
          <p14:tracePt t="39746" x="5554663" y="2852738"/>
          <p14:tracePt t="39759" x="5554663" y="2870200"/>
          <p14:tracePt t="39766" x="5554663" y="2895600"/>
          <p14:tracePt t="39776" x="5554663" y="2913063"/>
          <p14:tracePt t="39781" x="5554663" y="2946400"/>
          <p14:tracePt t="39790" x="5554663" y="2954338"/>
          <p14:tracePt t="39799" x="5570538" y="2989263"/>
          <p14:tracePt t="39808" x="5570538" y="3005138"/>
          <p14:tracePt t="39819" x="5570538" y="3014663"/>
          <p14:tracePt t="39823" x="5570538" y="3030538"/>
          <p14:tracePt t="39831" x="5588000" y="3048000"/>
          <p14:tracePt t="39854" x="5588000" y="3065463"/>
          <p14:tracePt t="40191" x="5621338" y="3030538"/>
          <p14:tracePt t="40199" x="5630863" y="2989263"/>
          <p14:tracePt t="40206" x="5681663" y="2928938"/>
          <p14:tracePt t="40218" x="5707063" y="2887663"/>
          <p14:tracePt t="40224" x="5748338" y="2836863"/>
          <p14:tracePt t="40230" x="5783263" y="2776538"/>
          <p14:tracePt t="40239" x="5824538" y="2700338"/>
          <p14:tracePt t="40247" x="5842000" y="2641600"/>
          <p14:tracePt t="40255" x="5875338" y="2573338"/>
          <p14:tracePt t="40262" x="5900738" y="2506663"/>
          <p14:tracePt t="40271" x="5918200" y="2463800"/>
          <p14:tracePt t="40290" x="5918200" y="2438400"/>
          <p14:tracePt t="40293" x="5935663" y="2387600"/>
          <p14:tracePt t="40295" x="5935663" y="2344738"/>
          <p14:tracePt t="40303" x="5943600" y="2328863"/>
          <p14:tracePt t="40314" x="5943600" y="2319338"/>
          <p14:tracePt t="40319" x="5943600" y="2303463"/>
          <p14:tracePt t="40327" x="5961063" y="2286000"/>
          <p14:tracePt t="40376" x="5961063" y="2268538"/>
          <p14:tracePt t="40463" x="5961063" y="2286000"/>
          <p14:tracePt t="40486" x="5976938" y="2286000"/>
          <p14:tracePt t="40494" x="5976938" y="2303463"/>
          <p14:tracePt t="40503" x="5976938" y="2319338"/>
          <p14:tracePt t="40519" x="5994400" y="2328863"/>
          <p14:tracePt t="40527" x="6002338" y="2344738"/>
          <p14:tracePt t="40535" x="6019800" y="2362200"/>
          <p14:tracePt t="40546" x="6019800" y="2379663"/>
          <p14:tracePt t="40554" x="6037263" y="2387600"/>
          <p14:tracePt t="40560" x="6053138" y="2405063"/>
          <p14:tracePt t="40567" x="6062663" y="2420938"/>
          <p14:tracePt t="40579" x="6062663" y="2438400"/>
          <p14:tracePt t="40583" x="6078538" y="2446338"/>
          <p14:tracePt t="40593" x="6096000" y="2463800"/>
          <p14:tracePt t="40610" x="6096000" y="2481263"/>
          <p14:tracePt t="40616" x="6113463" y="2497138"/>
          <p14:tracePt t="40624" x="6138863" y="2506663"/>
          <p14:tracePt t="40632" x="6138863" y="2522538"/>
          <p14:tracePt t="40639" x="6172200" y="2540000"/>
          <p14:tracePt t="40648" x="6172200" y="2557463"/>
          <p14:tracePt t="40655" x="6189663" y="2557463"/>
          <p14:tracePt t="40663" x="6197600" y="2573338"/>
          <p14:tracePt t="40671" x="6215063" y="2598738"/>
          <p14:tracePt t="40680" x="6230938" y="2598738"/>
          <p14:tracePt t="40688" x="6230938" y="2616200"/>
          <p14:tracePt t="40695" x="6248400" y="2616200"/>
          <p14:tracePt t="40703" x="6248400" y="2633663"/>
          <p14:tracePt t="40716" x="6256338" y="2633663"/>
          <p14:tracePt t="40727" x="6256338" y="2641600"/>
          <p14:tracePt t="40736" x="6273800" y="2641600"/>
          <p14:tracePt t="40831" x="6273800" y="2659063"/>
          <p14:tracePt t="40864" x="6273800" y="2674938"/>
          <p14:tracePt t="40887" x="6291263" y="2692400"/>
          <p14:tracePt t="40903" x="6291263" y="2700338"/>
          <p14:tracePt t="40927" x="6307138" y="2700338"/>
          <p14:tracePt t="40936" x="6307138" y="2717800"/>
          <p14:tracePt t="41000" x="6316663" y="2700338"/>
          <p14:tracePt t="41010" x="6332538" y="2674938"/>
          <p14:tracePt t="41016" x="6350000" y="2641600"/>
          <p14:tracePt t="41026" x="6367463" y="2616200"/>
          <p14:tracePt t="41032" x="6392863" y="2573338"/>
          <p14:tracePt t="41040" x="6408738" y="2506663"/>
          <p14:tracePt t="41050" x="6451600" y="2438400"/>
          <p14:tracePt t="41056" x="6484938" y="2405063"/>
          <p14:tracePt t="41065" x="6502400" y="2362200"/>
          <p14:tracePt t="41072" x="6545263" y="2319338"/>
          <p14:tracePt t="41085" x="6561138" y="2252663"/>
          <p14:tracePt t="41093" x="6586538" y="2227263"/>
          <p14:tracePt t="41099" x="6604000" y="2209800"/>
          <p14:tracePt t="41109" x="6637338" y="2166938"/>
          <p14:tracePt t="41115" x="6646863" y="2151063"/>
          <p14:tracePt t="41125" x="6680200" y="2108200"/>
          <p14:tracePt t="41132" x="6697663" y="2090738"/>
          <p14:tracePt t="41143" x="6705600" y="2074863"/>
          <p14:tracePt t="41144" x="6738938" y="2032000"/>
          <p14:tracePt t="41154" x="6764338" y="2014538"/>
          <p14:tracePt t="41161" x="6764338" y="1998663"/>
          <p14:tracePt t="41168" x="6815138" y="1973263"/>
          <p14:tracePt t="41177" x="6840538" y="1955800"/>
          <p14:tracePt t="41185" x="6875463" y="1930400"/>
          <p14:tracePt t="41193" x="6951663" y="1879600"/>
          <p14:tracePt t="41201" x="6992938" y="1854200"/>
          <p14:tracePt t="41210" x="7053263" y="1811338"/>
          <p14:tracePt t="41218" x="7129463" y="1744663"/>
          <p14:tracePt t="41226" x="7170738" y="1719263"/>
          <p14:tracePt t="41233" x="7289800" y="1617663"/>
          <p14:tracePt t="41242" x="7332663" y="1566863"/>
          <p14:tracePt t="41251" x="7408863" y="1490663"/>
          <p14:tracePt t="41259" x="7459663" y="1430338"/>
          <p14:tracePt t="41265" x="7518400" y="1371600"/>
          <p14:tracePt t="41275" x="7543800" y="1363663"/>
          <p14:tracePt t="41284" x="7577138" y="1312863"/>
          <p14:tracePt t="41294" x="7602538" y="1303338"/>
          <p14:tracePt t="41300" x="7620000" y="1270000"/>
          <p14:tracePt t="41309" x="7620000" y="1252538"/>
          <p14:tracePt t="41319" x="7637463" y="1252538"/>
          <p14:tracePt t="68140" x="7637463" y="1287463"/>
          <p14:tracePt t="68152" x="7637463" y="1312863"/>
          <p14:tracePt t="68157" x="7620000" y="1328738"/>
          <p14:tracePt t="68165" x="7620000" y="1363663"/>
          <p14:tracePt t="68173" x="7620000" y="1389063"/>
          <p14:tracePt t="68181" x="7620000" y="1404938"/>
          <p14:tracePt t="68189" x="7602538" y="1430338"/>
          <p14:tracePt t="68197" x="7586663" y="1481138"/>
          <p14:tracePt t="68208" x="7577138" y="1524000"/>
          <p14:tracePt t="68216" x="7543800" y="1557338"/>
          <p14:tracePt t="68222" x="7526338" y="1582738"/>
          <p14:tracePt t="68230" x="7518400" y="1617663"/>
          <p14:tracePt t="68239" x="7485063" y="1643063"/>
          <p14:tracePt t="68248" x="7459663" y="1676400"/>
          <p14:tracePt t="68255" x="7442200" y="1684338"/>
          <p14:tracePt t="68262" x="7408863" y="1735138"/>
          <p14:tracePt t="68271" x="7399338" y="1760538"/>
          <p14:tracePt t="68282" x="7399338" y="1795463"/>
          <p14:tracePt t="68288" x="7366000" y="1820863"/>
          <p14:tracePt t="68295" x="7348538" y="1871663"/>
          <p14:tracePt t="68304" x="7332663" y="1912938"/>
          <p14:tracePt t="68312" x="7323138" y="1955800"/>
          <p14:tracePt t="68319" x="7307263" y="2014538"/>
          <p14:tracePt t="68327" x="7289800" y="2074863"/>
          <p14:tracePt t="68335" x="7264400" y="2125663"/>
          <p14:tracePt t="68349" x="7264400" y="2151063"/>
          <p14:tracePt t="68353" x="7231063" y="2192338"/>
          <p14:tracePt t="68361" x="7213600" y="2227263"/>
          <p14:tracePt t="68368" x="7188200" y="2252663"/>
          <p14:tracePt t="68379" x="7154863" y="2303463"/>
          <p14:tracePt t="68385" x="7129463" y="2319338"/>
          <p14:tracePt t="68394" x="7094538" y="2328863"/>
          <p14:tracePt t="68403" x="7069138" y="2344738"/>
          <p14:tracePt t="68416" x="7018338" y="2362200"/>
          <p14:tracePt t="68418" x="6977063" y="2387600"/>
          <p14:tracePt t="68426" x="6951663" y="2405063"/>
          <p14:tracePt t="68432" x="6900863" y="2438400"/>
          <p14:tracePt t="68447" x="6858000" y="2463800"/>
          <p14:tracePt t="68453" x="6840538" y="2481263"/>
          <p14:tracePt t="68455" x="6781800" y="2506663"/>
          <p14:tracePt t="68462" x="6764338" y="2522538"/>
          <p14:tracePt t="68472" x="6738938" y="2557463"/>
          <p14:tracePt t="68481" x="6705600" y="2573338"/>
          <p14:tracePt t="68487" x="6680200" y="2582863"/>
          <p14:tracePt t="68495" x="6646863" y="2616200"/>
          <p14:tracePt t="68503" x="6621463" y="2633663"/>
          <p14:tracePt t="68514" x="6570663" y="2659063"/>
          <p14:tracePt t="68520" x="6545263" y="2692400"/>
          <p14:tracePt t="68527" x="6510338" y="2717800"/>
          <p14:tracePt t="68534" x="6484938" y="2751138"/>
          <p14:tracePt t="68545" x="6451600" y="2760663"/>
          <p14:tracePt t="68551" x="6443663" y="2776538"/>
          <p14:tracePt t="68560" x="6408738" y="2794000"/>
          <p14:tracePt t="68567" x="6392863" y="2827338"/>
          <p14:tracePt t="68577" x="6383338" y="2836863"/>
          <p14:tracePt t="68583" x="6367463" y="2836863"/>
          <p14:tracePt t="68594" x="6350000" y="2852738"/>
          <p14:tracePt t="68606" x="6332538" y="2852738"/>
          <p14:tracePt t="68614" x="6332538" y="2870200"/>
          <p14:tracePt t="68638" x="6316663" y="2870200"/>
          <p14:tracePt t="68654" x="6307138" y="2870200"/>
          <p14:tracePt t="68679" x="6291263" y="2870200"/>
          <p14:tracePt t="68686" x="6273800" y="2870200"/>
          <p14:tracePt t="68790" x="6273800" y="2852738"/>
          <p14:tracePt t="68806" x="6273800" y="2836863"/>
          <p14:tracePt t="68822" x="6273800" y="2827338"/>
          <p14:tracePt t="68830" x="6273800" y="2811463"/>
          <p14:tracePt t="68855" x="6273800" y="2794000"/>
          <p14:tracePt t="68912" x="6291263" y="2794000"/>
          <p14:tracePt t="69175" x="6291263" y="2776538"/>
          <p14:tracePt t="69183" x="6273800" y="2760663"/>
          <p14:tracePt t="69191" x="6256338" y="2735263"/>
          <p14:tracePt t="69200" x="6248400" y="2692400"/>
          <p14:tracePt t="69212" x="6215063" y="2641600"/>
          <p14:tracePt t="69219" x="6189663" y="2582863"/>
          <p14:tracePt t="69227" x="6172200" y="2522538"/>
          <p14:tracePt t="69232" x="6154738" y="2463800"/>
          <p14:tracePt t="69243" x="6129338" y="2420938"/>
          <p14:tracePt t="69249" x="6113463" y="2362200"/>
          <p14:tracePt t="69261" x="6096000" y="2319338"/>
          <p14:tracePt t="69266" x="6078538" y="2268538"/>
          <p14:tracePt t="69283" x="6053138" y="2227263"/>
          <p14:tracePt t="69287" x="6037263" y="2184400"/>
          <p14:tracePt t="69288" x="6019800" y="2151063"/>
          <p14:tracePt t="69296" x="6002338" y="2125663"/>
          <p14:tracePt t="69305" x="5994400" y="2090738"/>
          <p14:tracePt t="69312" x="5976938" y="2065338"/>
          <p14:tracePt t="69321" x="5961063" y="2065338"/>
          <p14:tracePt t="69328" x="5943600" y="2032000"/>
          <p14:tracePt t="69335" x="5935663" y="2014538"/>
          <p14:tracePt t="69347" x="5918200" y="1989138"/>
          <p14:tracePt t="69353" x="5900738" y="1973263"/>
          <p14:tracePt t="69361" x="5900738" y="1955800"/>
          <p14:tracePt t="69367" x="5884863" y="1955800"/>
          <p14:tracePt t="69379" x="5884863" y="1938338"/>
          <p14:tracePt t="69385" x="5875338" y="1938338"/>
          <p14:tracePt t="69393" x="5875338" y="1930400"/>
          <p14:tracePt t="69480" x="5875338" y="1938338"/>
          <p14:tracePt t="69487" x="5884863" y="1955800"/>
          <p14:tracePt t="69496" x="5900738" y="1989138"/>
          <p14:tracePt t="69507" x="5918200" y="2014538"/>
          <p14:tracePt t="69517" x="5935663" y="2032000"/>
          <p14:tracePt t="69524" x="5943600" y="2065338"/>
          <p14:tracePt t="69531" x="5976938" y="2090738"/>
          <p14:tracePt t="69544" x="5994400" y="2125663"/>
          <p14:tracePt t="69555" x="6002338" y="2151063"/>
          <p14:tracePt t="69556" x="6019800" y="2184400"/>
          <p14:tracePt t="69563" x="6053138" y="2209800"/>
          <p14:tracePt t="69571" x="6062663" y="2227263"/>
          <p14:tracePt t="69580" x="6078538" y="2252663"/>
          <p14:tracePt t="69588" x="6096000" y="2303463"/>
          <p14:tracePt t="69593" x="6113463" y="2328863"/>
          <p14:tracePt t="69600" x="6129338" y="2344738"/>
          <p14:tracePt t="69611" x="6138863" y="2362200"/>
          <p14:tracePt t="69617" x="6154738" y="2387600"/>
          <p14:tracePt t="69627" x="6172200" y="2405063"/>
          <p14:tracePt t="69634" x="6189663" y="2438400"/>
          <p14:tracePt t="69650" x="6197600" y="2446338"/>
          <p14:tracePt t="69656" x="6197600" y="2463800"/>
          <p14:tracePt t="69657" x="6215063" y="2481263"/>
          <p14:tracePt t="69664" x="6215063" y="2497138"/>
          <p14:tracePt t="69673" x="6230938" y="2506663"/>
          <p14:tracePt t="69688" x="6230938" y="2522538"/>
          <p14:tracePt t="69695" x="6248400" y="2540000"/>
          <p14:tracePt t="69706" x="6248400" y="2557463"/>
          <p14:tracePt t="69713" x="6256338" y="2573338"/>
          <p14:tracePt t="69720" x="6256338" y="2582863"/>
          <p14:tracePt t="69728" x="6273800" y="2598738"/>
          <p14:tracePt t="69737" x="6273800" y="2616200"/>
          <p14:tracePt t="69745" x="6273800" y="2633663"/>
          <p14:tracePt t="69752" x="6291263" y="2641600"/>
          <p14:tracePt t="69761" x="6291263" y="2659063"/>
          <p14:tracePt t="69768" x="6291263" y="2674938"/>
          <p14:tracePt t="69776" x="6307138" y="2674938"/>
          <p14:tracePt t="69785" x="6307138" y="2692400"/>
          <p14:tracePt t="69792" x="6307138" y="2700338"/>
          <p14:tracePt t="69800" x="6316663" y="2717800"/>
          <p14:tracePt t="69816" x="6316663" y="2735263"/>
          <p14:tracePt t="69824" x="6316663" y="2751138"/>
          <p14:tracePt t="69832" x="6332538" y="2760663"/>
          <p14:tracePt t="69850" x="6332538" y="2776538"/>
          <p14:tracePt t="69856" x="6332538" y="2794000"/>
          <p14:tracePt t="69864" x="6350000" y="2794000"/>
          <p14:tracePt t="69872" x="6350000" y="2811463"/>
          <p14:tracePt t="69896" x="6350000" y="2827338"/>
          <p14:tracePt t="70273" x="6350000" y="2811463"/>
          <p14:tracePt t="70289" x="6350000" y="2794000"/>
          <p14:tracePt t="70305" x="6350000" y="2776538"/>
          <p14:tracePt t="70314" x="6350000" y="2760663"/>
          <p14:tracePt t="70338" x="6350000" y="2751138"/>
          <p14:tracePt t="70682" x="6367463" y="2751138"/>
          <p14:tracePt t="70690" x="6367463" y="2735263"/>
          <p14:tracePt t="70698" x="6383338" y="2735263"/>
          <p14:tracePt t="70706" x="6392863" y="2717800"/>
          <p14:tracePt t="70716" x="6408738" y="2692400"/>
          <p14:tracePt t="70722" x="6426200" y="2674938"/>
          <p14:tracePt t="70730" x="6451600" y="2659063"/>
          <p14:tracePt t="70740" x="6484938" y="2633663"/>
          <p14:tracePt t="70749" x="6510338" y="2598738"/>
          <p14:tracePt t="70755" x="6545263" y="2557463"/>
          <p14:tracePt t="70763" x="6586538" y="2506663"/>
          <p14:tracePt t="70771" x="6621463" y="2481263"/>
          <p14:tracePt t="70780" x="6646863" y="2438400"/>
          <p14:tracePt t="70787" x="6662738" y="2420938"/>
          <p14:tracePt t="70795" x="6697663" y="2387600"/>
          <p14:tracePt t="70802" x="6738938" y="2344738"/>
          <p14:tracePt t="70812" x="6738938" y="2328863"/>
          <p14:tracePt t="70821" x="6764338" y="2319338"/>
          <p14:tracePt t="70828" x="6781800" y="2303463"/>
          <p14:tracePt t="70836" x="6799263" y="2268538"/>
          <p14:tracePt t="70851" x="6815138" y="2252663"/>
          <p14:tracePt t="70852" x="6824663" y="2243138"/>
          <p14:tracePt t="70862" x="6840538" y="2227263"/>
          <p14:tracePt t="70868" x="6858000" y="2209800"/>
          <p14:tracePt t="70880" x="6875463" y="2192338"/>
          <p14:tracePt t="70890" x="6891338" y="2184400"/>
          <p14:tracePt t="70891" x="6900863" y="2166938"/>
          <p14:tracePt t="70913" x="6916738" y="2166938"/>
          <p14:tracePt t="70914" x="6916738" y="2151063"/>
          <p14:tracePt t="70923" x="6934200" y="2133600"/>
          <p14:tracePt t="70930" x="6951663" y="2133600"/>
          <p14:tracePt t="70946" x="6951663" y="2125663"/>
          <p14:tracePt t="70955" x="6959600" y="2125663"/>
          <p14:tracePt t="70962" x="6959600" y="2108200"/>
          <p14:tracePt t="70971" x="6977063" y="2108200"/>
          <p14:tracePt t="70980" x="6977063" y="2090738"/>
          <p14:tracePt t="70995" x="6992938" y="2074863"/>
          <p14:tracePt t="71003" x="7010400" y="2065338"/>
          <p14:tracePt t="71013" x="7018338" y="2049463"/>
          <p14:tracePt t="71019" x="7035800" y="2014538"/>
          <p14:tracePt t="71029" x="7053263" y="1989138"/>
          <p14:tracePt t="71035" x="7069138" y="1973263"/>
          <p14:tracePt t="71048" x="7094538" y="1930400"/>
          <p14:tracePt t="71054" x="7112000" y="1912938"/>
          <p14:tracePt t="71061" x="7129463" y="1879600"/>
          <p14:tracePt t="71067" x="7154863" y="1836738"/>
          <p14:tracePt t="71077" x="7170738" y="1811338"/>
          <p14:tracePt t="71085" x="7205663" y="1778000"/>
          <p14:tracePt t="71094" x="7213600" y="1744663"/>
          <p14:tracePt t="71100" x="7246938" y="1719263"/>
          <p14:tracePt t="71111" x="7264400" y="1684338"/>
          <p14:tracePt t="71118" x="7289800" y="1658938"/>
          <p14:tracePt t="71127" x="7323138" y="1625600"/>
          <p14:tracePt t="71133" x="7332663" y="1600200"/>
          <p14:tracePt t="71145" x="7366000" y="1582738"/>
          <p14:tracePt t="71153" x="7383463" y="1557338"/>
          <p14:tracePt t="71155" x="7399338" y="1541463"/>
          <p14:tracePt t="71163" x="7424738" y="1490663"/>
          <p14:tracePt t="71172" x="7442200" y="1465263"/>
          <p14:tracePt t="71181" x="7459663" y="1447800"/>
          <p14:tracePt t="71187" x="7467600" y="1430338"/>
          <p14:tracePt t="71195" x="7485063" y="1404938"/>
          <p14:tracePt t="71203" x="7500938" y="1389063"/>
          <p14:tracePt t="71213" x="7518400" y="1371600"/>
          <p14:tracePt t="71220" x="7526338" y="1363663"/>
          <p14:tracePt t="71229" x="7526338" y="1346200"/>
          <p14:tracePt t="71235" x="7543800" y="1346200"/>
          <p14:tracePt t="71243" x="7543800" y="1328738"/>
          <p14:tracePt t="71259" x="7543800" y="1312863"/>
          <p14:tracePt t="71283" x="7561263" y="1312863"/>
          <p14:tracePt t="71500" x="7543800" y="1312863"/>
          <p14:tracePt t="71515" x="7543800" y="1328738"/>
          <p14:tracePt t="71548" x="7543800" y="1346200"/>
          <p14:tracePt t="71556" x="7526338" y="1363663"/>
          <p14:tracePt t="71563" x="7500938" y="1371600"/>
          <p14:tracePt t="71573" x="7467600" y="1422400"/>
          <p14:tracePt t="71581" x="7442200" y="1447800"/>
          <p14:tracePt t="71589" x="7399338" y="1506538"/>
          <p14:tracePt t="71596" x="7332663" y="1582738"/>
          <p14:tracePt t="71604" x="7264400" y="1684338"/>
          <p14:tracePt t="71613" x="7170738" y="1811338"/>
          <p14:tracePt t="71620" x="7078663" y="1930400"/>
          <p14:tracePt t="71629" x="6992938" y="2065338"/>
          <p14:tracePt t="71636" x="6916738" y="2184400"/>
          <p14:tracePt t="71647" x="6891338" y="2243138"/>
          <p14:tracePt t="71653" x="6824663" y="2328863"/>
          <p14:tracePt t="71662" x="6799263" y="2379663"/>
          <p14:tracePt t="71668" x="6723063" y="2497138"/>
          <p14:tracePt t="71681" x="6705600" y="2522538"/>
          <p14:tracePt t="71687" x="6680200" y="2598738"/>
          <p14:tracePt t="71694" x="6662738" y="2641600"/>
          <p14:tracePt t="71701" x="6646863" y="2692400"/>
          <p14:tracePt t="71713" x="6637338" y="2700338"/>
          <p14:tracePt t="71720" x="6621463" y="2760663"/>
          <p14:tracePt t="71727" x="6621463" y="2776538"/>
          <p14:tracePt t="71732" x="6604000" y="2811463"/>
          <p14:tracePt t="71744" x="6604000" y="2852738"/>
          <p14:tracePt t="71753" x="6586538" y="2887663"/>
          <p14:tracePt t="71763" x="6586538" y="2913063"/>
          <p14:tracePt t="71766" x="6586538" y="2946400"/>
          <p14:tracePt t="71777" x="6586538" y="2954338"/>
          <p14:tracePt t="71785" x="6570663" y="2971800"/>
          <p14:tracePt t="71794" x="6570663" y="3005138"/>
          <p14:tracePt t="71797" x="6570663" y="3014663"/>
          <p14:tracePt t="71813" x="6561138" y="3030538"/>
          <p14:tracePt t="71823" x="6561138" y="3048000"/>
          <p14:tracePt t="71836" x="6561138" y="3065463"/>
          <p14:tracePt t="71862" x="6561138" y="3081338"/>
          <p14:tracePt t="71884" x="6561138" y="3090863"/>
          <p14:tracePt t="71900" x="6561138" y="3106738"/>
          <p14:tracePt t="71908" x="6561138" y="3124200"/>
          <p14:tracePt t="71924" x="6561138" y="3141663"/>
          <p14:tracePt t="71933" x="6561138" y="3149600"/>
          <p14:tracePt t="71948" x="6570663" y="3167063"/>
          <p14:tracePt t="71956" x="6570663" y="3182938"/>
          <p14:tracePt t="71973" x="6586538" y="3200400"/>
          <p14:tracePt t="71989" x="6586538" y="3208338"/>
          <p14:tracePt t="71996" x="6586538" y="3225800"/>
          <p14:tracePt t="72012" x="6604000" y="3243263"/>
          <p14:tracePt t="72020" x="6604000" y="3259138"/>
          <p14:tracePt t="72029" x="6604000" y="3268663"/>
          <p14:tracePt t="72045" x="6604000" y="3284538"/>
          <p14:tracePt t="72053" x="6604000" y="3302000"/>
          <p14:tracePt t="72069" x="6621463" y="3319463"/>
          <p14:tracePt t="72092" x="6621463" y="3335338"/>
          <p14:tracePt t="72350" x="6621463" y="3319463"/>
          <p14:tracePt t="72365" x="6604000" y="3319463"/>
          <p14:tracePt t="72381" x="6604000" y="3302000"/>
          <p14:tracePt t="72405" x="6586538" y="3302000"/>
          <p14:tracePt t="72413" x="6586538" y="3284538"/>
          <p14:tracePt t="72453" x="6586538" y="3268663"/>
          <p14:tracePt t="72462" x="6586538" y="3259138"/>
          <p14:tracePt t="72469" x="6604000" y="3243263"/>
          <p14:tracePt t="72479" x="6637338" y="3200400"/>
          <p14:tracePt t="72488" x="6680200" y="3149600"/>
          <p14:tracePt t="72496" x="6723063" y="3106738"/>
          <p14:tracePt t="72502" x="6781800" y="3048000"/>
          <p14:tracePt t="72512" x="6840538" y="2971800"/>
          <p14:tracePt t="72518" x="6916738" y="2895600"/>
          <p14:tracePt t="72526" x="7010400" y="2811463"/>
          <p14:tracePt t="72535" x="7078663" y="2700338"/>
          <p14:tracePt t="72544" x="7154863" y="2616200"/>
          <p14:tracePt t="72554" x="7205663" y="2573338"/>
          <p14:tracePt t="72563" x="7264400" y="2497138"/>
          <p14:tracePt t="72570" x="7307263" y="2420938"/>
          <p14:tracePt t="72584" x="7323138" y="2387600"/>
          <p14:tracePt t="72585" x="7366000" y="2344738"/>
          <p14:tracePt t="72594" x="7383463" y="2319338"/>
          <p14:tracePt t="72601" x="7399338" y="2286000"/>
          <p14:tracePt t="72610" x="7408863" y="2268538"/>
          <p14:tracePt t="72620" x="7424738" y="2252663"/>
          <p14:tracePt t="72626" x="7424738" y="2243138"/>
          <p14:tracePt t="72631" x="7424738" y="2227263"/>
          <p14:tracePt t="72638" x="7442200" y="2227263"/>
          <p14:tracePt t="72646" x="7442200" y="2209800"/>
          <p14:tracePt t="72654" x="7442200" y="2192338"/>
          <p14:tracePt t="72663" x="7459663" y="2184400"/>
          <p14:tracePt t="72670" x="7459663" y="2166938"/>
          <p14:tracePt t="72679" x="7467600" y="2166938"/>
          <p14:tracePt t="72688" x="7467600" y="2133600"/>
          <p14:tracePt t="72696" x="7485063" y="2108200"/>
          <p14:tracePt t="72702" x="7500938" y="2074863"/>
          <p14:tracePt t="72712" x="7518400" y="2065338"/>
          <p14:tracePt t="72718" x="7526338" y="2014538"/>
          <p14:tracePt t="72727" x="7543800" y="1989138"/>
          <p14:tracePt t="72734" x="7577138" y="1938338"/>
          <p14:tracePt t="72744" x="7586663" y="1897063"/>
          <p14:tracePt t="72753" x="7620000" y="1854200"/>
          <p14:tracePt t="72761" x="7637463" y="1811338"/>
          <p14:tracePt t="72767" x="7662863" y="1778000"/>
          <p14:tracePt t="72777" x="7678738" y="1735138"/>
          <p14:tracePt t="72784" x="7713663" y="1701800"/>
          <p14:tracePt t="72794" x="7721600" y="1684338"/>
          <p14:tracePt t="72800" x="7739063" y="1658938"/>
          <p14:tracePt t="72811" x="7754938" y="1625600"/>
          <p14:tracePt t="72817" x="7772400" y="1617663"/>
          <p14:tracePt t="72830" x="7780338" y="1582738"/>
          <p14:tracePt t="72831" x="7797800" y="1557338"/>
          <p14:tracePt t="72842" x="7815263" y="1541463"/>
          <p14:tracePt t="72855" x="7815263" y="1524000"/>
          <p14:tracePt t="72856" x="7831138" y="1506538"/>
          <p14:tracePt t="72863" x="7831138" y="1490663"/>
          <p14:tracePt t="72870" x="7831138" y="1481138"/>
          <p14:tracePt t="72879" x="7840663" y="1465263"/>
          <p14:tracePt t="72896" x="7840663" y="1447800"/>
          <p14:tracePt t="72902" x="7856538" y="1447800"/>
          <p14:tracePt t="73118" x="7840663" y="1465263"/>
          <p14:tracePt t="73128" x="7840663" y="1481138"/>
          <p14:tracePt t="73135" x="7831138" y="1506538"/>
          <p14:tracePt t="73146" x="7815263" y="1557338"/>
          <p14:tracePt t="73155" x="7754938" y="1643063"/>
          <p14:tracePt t="73162" x="7678738" y="1778000"/>
          <p14:tracePt t="73167" x="7586663" y="1930400"/>
          <p14:tracePt t="73178" x="7442200" y="2151063"/>
          <p14:tracePt t="73186" x="7272338" y="2379663"/>
          <p14:tracePt t="73194" x="7112000" y="2633663"/>
          <p14:tracePt t="73199" x="7035800" y="2735263"/>
          <p14:tracePt t="73212" x="6900863" y="2946400"/>
          <p14:tracePt t="73219" x="6799263" y="3106738"/>
          <p14:tracePt t="73227" x="6756400" y="3182938"/>
          <p14:tracePt t="73234" x="6680200" y="3302000"/>
          <p14:tracePt t="73244" x="6646863" y="3335338"/>
          <p14:tracePt t="73251" x="6621463" y="3403600"/>
          <p14:tracePt t="73261" x="6586538" y="3436938"/>
          <p14:tracePt t="73267" x="6570663" y="3479800"/>
          <p14:tracePt t="73279" x="6561138" y="3497263"/>
          <p14:tracePt t="73280" x="6545263" y="3513138"/>
          <p14:tracePt t="73296" x="6545263" y="3522663"/>
          <p14:tracePt t="73319" x="6545263" y="3538538"/>
          <p14:tracePt t="73343" x="6545263" y="3556000"/>
          <p14:tracePt t="73352" x="6545263" y="3573463"/>
          <p14:tracePt t="73367" x="6561138" y="3589338"/>
          <p14:tracePt t="73384" x="6570663" y="3614738"/>
          <p14:tracePt t="73391" x="6570663" y="3632200"/>
          <p14:tracePt t="73408" x="6586538" y="3649663"/>
          <p14:tracePt t="73418" x="6604000" y="3657600"/>
          <p14:tracePt t="73424" x="6604000" y="3675063"/>
          <p14:tracePt t="73430" x="6621463" y="3690938"/>
          <p14:tracePt t="73455" x="6637338" y="3708400"/>
          <p14:tracePt t="73471" x="6637338" y="3716338"/>
          <p14:tracePt t="73479" x="6646863" y="3716338"/>
          <p14:tracePt t="73488" x="6662738" y="3733800"/>
          <p14:tracePt t="73496" x="6662738" y="3751263"/>
          <p14:tracePt t="73503" x="6680200" y="3751263"/>
          <p14:tracePt t="73512" x="6697663" y="3767138"/>
          <p14:tracePt t="73520" x="6705600" y="3776663"/>
          <p14:tracePt t="73530" x="6705600" y="3792538"/>
          <p14:tracePt t="73535" x="6738938" y="3792538"/>
          <p14:tracePt t="73546" x="6738938" y="3810000"/>
          <p14:tracePt t="73552" x="6756400" y="3810000"/>
          <p14:tracePt t="73561" x="6764338" y="3827463"/>
          <p14:tracePt t="73568" x="6781800" y="3827463"/>
          <p14:tracePt t="73577" x="6781800" y="3843338"/>
          <p14:tracePt t="73586" x="6799263" y="3843338"/>
          <p14:tracePt t="73608" x="6815138" y="3843338"/>
          <p14:tracePt t="73704" x="6815138" y="3852863"/>
          <p14:tracePt t="73840" x="6824663" y="3852863"/>
          <p14:tracePt t="73864" x="6840538" y="3852863"/>
          <p14:tracePt t="73872" x="6858000" y="3827463"/>
          <p14:tracePt t="73883" x="6900863" y="3792538"/>
          <p14:tracePt t="73888" x="6951663" y="3733800"/>
          <p14:tracePt t="73897" x="6992938" y="3657600"/>
          <p14:tracePt t="73905" x="7069138" y="3573463"/>
          <p14:tracePt t="73915" x="7129463" y="3497263"/>
          <p14:tracePt t="73925" x="7188200" y="3395663"/>
          <p14:tracePt t="73932" x="7231063" y="3344863"/>
          <p14:tracePt t="73940" x="7272338" y="3259138"/>
          <p14:tracePt t="73948" x="7332663" y="3200400"/>
          <p14:tracePt t="73957" x="7348538" y="3167063"/>
          <p14:tracePt t="73963" x="7408863" y="3065463"/>
          <p14:tracePt t="73969" x="7459663" y="3014663"/>
          <p14:tracePt t="73979" x="7459663" y="3005138"/>
          <p14:tracePt t="73984" x="7500938" y="2946400"/>
          <p14:tracePt t="73994" x="7518400" y="2913063"/>
          <p14:tracePt t="74001" x="7543800" y="2870200"/>
          <p14:tracePt t="74011" x="7577138" y="2836863"/>
          <p14:tracePt t="74020" x="7586663" y="2794000"/>
          <p14:tracePt t="74027" x="7653338" y="2717800"/>
          <p14:tracePt t="74034" x="7662863" y="2700338"/>
          <p14:tracePt t="74045" x="7721600" y="2598738"/>
          <p14:tracePt t="74055" x="7772400" y="2522538"/>
          <p14:tracePt t="74062" x="7797800" y="2497138"/>
          <p14:tracePt t="74068" x="7840663" y="2420938"/>
          <p14:tracePt t="74077" x="7891463" y="2362200"/>
          <p14:tracePt t="74084" x="7916863" y="2303463"/>
          <p14:tracePt t="74094" x="7950200" y="2243138"/>
          <p14:tracePt t="74100" x="7967663" y="2209800"/>
          <p14:tracePt t="74111" x="7993063" y="2166938"/>
          <p14:tracePt t="74118" x="8026400" y="2108200"/>
          <p14:tracePt t="74127" x="8034338" y="2090738"/>
          <p14:tracePt t="74133" x="8069263" y="2049463"/>
          <p14:tracePt t="74145" x="8069263" y="2014538"/>
          <p14:tracePt t="74149" x="8085138" y="1989138"/>
          <p14:tracePt t="74161" x="8085138" y="1973263"/>
          <p14:tracePt t="74164" x="8094663" y="1938338"/>
          <p14:tracePt t="74177" x="8110538" y="1930400"/>
          <p14:tracePt t="74179" x="8110538" y="1912938"/>
          <p14:tracePt t="74186" x="8128000" y="1879600"/>
          <p14:tracePt t="74195" x="8145463" y="1871663"/>
          <p14:tracePt t="74201" x="8145463" y="1854200"/>
          <p14:tracePt t="74219" x="8161338" y="1820863"/>
          <p14:tracePt t="74232" x="8161338" y="1811338"/>
          <p14:tracePt t="74248" x="8161338" y="1795463"/>
          <p14:tracePt t="74329" x="8161338" y="1778000"/>
          <p14:tracePt t="76144" x="8145463" y="1778000"/>
          <p14:tracePt t="76153" x="8110538" y="1778000"/>
          <p14:tracePt t="76161" x="8094663" y="1778000"/>
          <p14:tracePt t="76169" x="8085138" y="1778000"/>
          <p14:tracePt t="76178" x="8069263" y="1795463"/>
          <p14:tracePt t="76187" x="8026400" y="1795463"/>
          <p14:tracePt t="76193" x="7993063" y="1811338"/>
          <p14:tracePt t="76204" x="7967663" y="1820863"/>
          <p14:tracePt t="76220" x="7932738" y="1836738"/>
          <p14:tracePt t="76222" x="7891463" y="1854200"/>
          <p14:tracePt t="76230" x="7815263" y="1879600"/>
          <p14:tracePt t="76236" x="7754938" y="1930400"/>
          <p14:tracePt t="76245" x="7662863" y="1973263"/>
          <p14:tracePt t="76254" x="7577138" y="2032000"/>
          <p14:tracePt t="76262" x="7383463" y="2166938"/>
          <p14:tracePt t="76267" x="7231063" y="2268538"/>
          <p14:tracePt t="76277" x="7154863" y="2328863"/>
          <p14:tracePt t="76280" x="7010400" y="2446338"/>
          <p14:tracePt t="76290" x="6858000" y="2573338"/>
          <p14:tracePt t="76297" x="6705600" y="2692400"/>
          <p14:tracePt t="76305" x="6561138" y="2827338"/>
          <p14:tracePt t="76315" x="6408738" y="2946400"/>
          <p14:tracePt t="76323" x="6256338" y="3048000"/>
          <p14:tracePt t="76330" x="6129338" y="3167063"/>
          <p14:tracePt t="76337" x="6062663" y="3208338"/>
          <p14:tracePt t="76352" x="5976938" y="3284538"/>
          <p14:tracePt t="76359" x="5884863" y="3360738"/>
          <p14:tracePt t="76363" x="5875338" y="3378200"/>
          <p14:tracePt t="76371" x="5824538" y="3421063"/>
          <p14:tracePt t="76382" x="5783263" y="3436938"/>
          <p14:tracePt t="76388" x="5765800" y="3462338"/>
          <p14:tracePt t="76394" x="5740400" y="3479800"/>
          <p14:tracePt t="76402" x="5722938" y="3479800"/>
          <p14:tracePt t="76411" x="5707063" y="3479800"/>
          <p14:tracePt t="76418" x="5689600" y="3497263"/>
          <p14:tracePt t="76428" x="5681663" y="3497263"/>
          <p14:tracePt t="76433" x="5646738" y="3497263"/>
          <p14:tracePt t="76444" x="5621338" y="3513138"/>
          <p14:tracePt t="76452" x="5605463" y="3522663"/>
          <p14:tracePt t="76461" x="5570538" y="3538538"/>
          <p14:tracePt t="76468" x="5511800" y="3589338"/>
          <p14:tracePt t="76477" x="5453063" y="3632200"/>
          <p14:tracePt t="76484" x="5376863" y="3690938"/>
          <p14:tracePt t="76495" x="5300663" y="3733800"/>
          <p14:tracePt t="76500" x="5232400" y="3792538"/>
          <p14:tracePt t="76511" x="5181600" y="3810000"/>
          <p14:tracePt t="76520" x="5113338" y="3852863"/>
          <p14:tracePt t="76528" x="5080000" y="3868738"/>
          <p14:tracePt t="76534" x="5021263" y="3911600"/>
          <p14:tracePt t="76544" x="4978400" y="3944938"/>
          <p14:tracePt t="76554" x="4945063" y="3944938"/>
          <p14:tracePt t="76555" x="4927600" y="3962400"/>
          <p14:tracePt t="76564" x="4902200" y="3970338"/>
          <p14:tracePt t="76578" x="4884738" y="3970338"/>
          <p14:tracePt t="76649" x="4884738" y="3962400"/>
          <p14:tracePt t="76657" x="4902200" y="3962400"/>
          <p14:tracePt t="76665" x="4902200" y="3944938"/>
          <p14:tracePt t="76673" x="4919663" y="3944938"/>
          <p14:tracePt t="76685" x="4927600" y="3929063"/>
          <p14:tracePt t="76690" x="4945063" y="3929063"/>
          <p14:tracePt t="76697" x="4978400" y="3911600"/>
          <p14:tracePt t="76705" x="5003800" y="3903663"/>
          <p14:tracePt t="76714" x="5021263" y="3903663"/>
          <p14:tracePt t="76722" x="5046663" y="3903663"/>
          <p14:tracePt t="76729" x="5080000" y="3886200"/>
          <p14:tracePt t="76737" x="5113338" y="3886200"/>
          <p14:tracePt t="76747" x="5138738" y="3886200"/>
          <p14:tracePt t="76756" x="5156200" y="3886200"/>
          <p14:tracePt t="76764" x="5173663" y="3886200"/>
          <p14:tracePt t="76773" x="5181600" y="3886200"/>
          <p14:tracePt t="76780" x="5199063" y="3886200"/>
          <p14:tracePt t="76793" x="5214938" y="3886200"/>
          <p14:tracePt t="76930" x="5232400" y="3886200"/>
          <p14:tracePt t="76937" x="5240338" y="3886200"/>
          <p14:tracePt t="76946" x="5257800" y="3886200"/>
          <p14:tracePt t="76955" x="5291138" y="3886200"/>
          <p14:tracePt t="76962" x="5300663" y="3886200"/>
          <p14:tracePt t="76970" x="5334000" y="3886200"/>
          <p14:tracePt t="76979" x="5367338" y="3886200"/>
          <p14:tracePt t="76987" x="5392738" y="3886200"/>
          <p14:tracePt t="76995" x="5410200" y="3886200"/>
          <p14:tracePt t="77002" x="5427663" y="3886200"/>
          <p14:tracePt t="77012" x="5435600" y="3886200"/>
          <p14:tracePt t="77017" x="5453063" y="3886200"/>
          <p14:tracePt t="77026" x="5468938" y="3886200"/>
          <p14:tracePt t="77058" x="5486400" y="3886200"/>
          <p14:tracePt t="77106" x="5494338" y="3886200"/>
          <p14:tracePt t="77130" x="5511800" y="3886200"/>
          <p14:tracePt t="77146" x="5529263" y="3886200"/>
          <p14:tracePt t="77277" x="5511800" y="3886200"/>
          <p14:tracePt t="77290" x="5494338" y="3886200"/>
          <p14:tracePt t="77298" x="5486400" y="3886200"/>
          <p14:tracePt t="77307" x="5468938" y="3886200"/>
          <p14:tracePt t="77315" x="5453063" y="3886200"/>
          <p14:tracePt t="77323" x="5435600" y="3886200"/>
          <p14:tracePt t="77330" x="5410200" y="3886200"/>
          <p14:tracePt t="77338" x="5392738" y="3886200"/>
          <p14:tracePt t="77347" x="5376863" y="3886200"/>
          <p14:tracePt t="77356" x="5367338" y="3886200"/>
          <p14:tracePt t="77363" x="5334000" y="3886200"/>
          <p14:tracePt t="77370" x="5316538" y="3886200"/>
          <p14:tracePt t="77379" x="5300663" y="3886200"/>
          <p14:tracePt t="77387" x="5291138" y="3886200"/>
          <p14:tracePt t="77396" x="5275263" y="3886200"/>
          <p14:tracePt t="77402" x="5257800" y="3886200"/>
          <p14:tracePt t="77413" x="5240338" y="3886200"/>
          <p14:tracePt t="77419" x="5232400" y="3886200"/>
          <p14:tracePt t="77428" x="5214938" y="3886200"/>
          <p14:tracePt t="77435" x="5199063" y="3886200"/>
          <p14:tracePt t="77445" x="5181600" y="3886200"/>
          <p14:tracePt t="77459" x="5173663" y="3886200"/>
          <p14:tracePt t="77467" x="5156200" y="3868738"/>
          <p14:tracePt t="77475" x="5122863" y="3852863"/>
          <p14:tracePt t="77491" x="5113338" y="3843338"/>
          <p14:tracePt t="77499" x="5080000" y="3827463"/>
          <p14:tracePt t="77515" x="5062538" y="3810000"/>
          <p14:tracePt t="77523" x="5046663" y="3792538"/>
          <p14:tracePt t="77531" x="5037138" y="3792538"/>
          <p14:tracePt t="77539" x="5021263" y="3776663"/>
          <p14:tracePt t="77555" x="5021263" y="3767138"/>
          <p14:tracePt t="77564" x="5003800" y="3767138"/>
          <p14:tracePt t="77579" x="5003800" y="3751263"/>
          <p14:tracePt t="77587" x="4986338" y="3751263"/>
          <p14:tracePt t="77603" x="4978400" y="3751263"/>
          <p14:tracePt t="77619" x="4960938" y="3751263"/>
          <p14:tracePt t="77629" x="4960938" y="3733800"/>
          <p14:tracePt t="77635" x="4945063" y="3733800"/>
          <p14:tracePt t="77651" x="4927600" y="3733800"/>
          <p14:tracePt t="77659" x="4919663" y="3733800"/>
          <p14:tracePt t="77668" x="4902200" y="3733800"/>
          <p14:tracePt t="77683" x="4884738" y="3733800"/>
          <p14:tracePt t="78504" x="4859338" y="3733800"/>
          <p14:tracePt t="78513" x="4826000" y="3733800"/>
          <p14:tracePt t="78521" x="4792663" y="3716338"/>
          <p14:tracePt t="78530" x="4749800" y="3708400"/>
          <p14:tracePt t="78537" x="4724400" y="3690938"/>
          <p14:tracePt t="78546" x="4691063" y="3690938"/>
          <p14:tracePt t="78553" x="4673600" y="3657600"/>
          <p14:tracePt t="78563" x="4630738" y="3657600"/>
          <p14:tracePt t="78569" x="4614863" y="3649663"/>
          <p14:tracePt t="78581" x="4605338" y="3632200"/>
          <p14:tracePt t="78592" x="4572000" y="3632200"/>
          <p14:tracePt t="78596" x="4554538" y="3632200"/>
          <p14:tracePt t="78601" x="4554538" y="3614738"/>
          <p14:tracePt t="78612" x="4538663" y="3614738"/>
          <p14:tracePt t="78625" x="4529138" y="3598863"/>
          <p14:tracePt t="78641" x="4513263" y="3598863"/>
          <p14:tracePt t="78665" x="4495800" y="3589338"/>
          <p14:tracePt t="78673" x="4478338" y="3589338"/>
          <p14:tracePt t="78681" x="4470400" y="3573463"/>
          <p14:tracePt t="78696" x="4452938" y="3573463"/>
          <p14:tracePt t="78705" x="4437063" y="3556000"/>
          <p14:tracePt t="78716" x="4419600" y="3556000"/>
          <p14:tracePt t="78725" x="4411663" y="3538538"/>
          <p14:tracePt t="78730" x="4394200" y="3538538"/>
          <p14:tracePt t="78737" x="4376738" y="3522663"/>
          <p14:tracePt t="78748" x="4360863" y="3522663"/>
          <p14:tracePt t="78754" x="4351338" y="3513138"/>
          <p14:tracePt t="78763" x="4335463" y="3497263"/>
          <p14:tracePt t="78770" x="4318000" y="3497263"/>
          <p14:tracePt t="78779" x="4300538" y="3479800"/>
          <p14:tracePt t="78785" x="4284663" y="3462338"/>
          <p14:tracePt t="78796" x="4275138" y="3462338"/>
          <p14:tracePt t="78801" x="4259263" y="3454400"/>
          <p14:tracePt t="78818" x="4259263" y="3436938"/>
          <p14:tracePt t="78819" x="4241800" y="3421063"/>
          <p14:tracePt t="78829" x="4224338" y="3421063"/>
          <p14:tracePt t="78835" x="4216400" y="3403600"/>
          <p14:tracePt t="78853" x="4216400" y="3395663"/>
          <p14:tracePt t="78857" x="4198938" y="3378200"/>
          <p14:tracePt t="78865" x="4198938" y="3360738"/>
          <p14:tracePt t="78873" x="4183063" y="3360738"/>
          <p14:tracePt t="78886" x="4183063" y="3344863"/>
          <p14:tracePt t="78913" x="4183063" y="3335338"/>
          <p14:tracePt t="79033" x="4165600" y="3335338"/>
          <p14:tracePt t="79073" x="4157663" y="3335338"/>
          <p14:tracePt t="79089" x="4140200" y="3319463"/>
          <p14:tracePt t="79097" x="4122738" y="3319463"/>
          <p14:tracePt t="79106" x="4097338" y="3302000"/>
          <p14:tracePt t="79116" x="4081463" y="3302000"/>
          <p14:tracePt t="79125" x="4064000" y="3284538"/>
          <p14:tracePt t="79131" x="4046538" y="3268663"/>
          <p14:tracePt t="79138" x="4021138" y="3259138"/>
          <p14:tracePt t="79149" x="3987800" y="3243263"/>
          <p14:tracePt t="79158" x="3970338" y="3225800"/>
          <p14:tracePt t="79164" x="3962400" y="3225800"/>
          <p14:tracePt t="79170" x="3929063" y="3208338"/>
          <p14:tracePt t="79180" x="3911600" y="3200400"/>
          <p14:tracePt t="79189" x="3903663" y="3200400"/>
          <p14:tracePt t="79196" x="3886200" y="3182938"/>
          <p14:tracePt t="79202" x="3868738" y="3182938"/>
          <p14:tracePt t="80749" x="3868738" y="3200400"/>
          <p14:tracePt t="80757" x="3868738" y="3225800"/>
          <p14:tracePt t="80764" x="3886200" y="3243263"/>
          <p14:tracePt t="80773" x="3903663" y="3284538"/>
          <p14:tracePt t="80783" x="3929063" y="3319463"/>
          <p14:tracePt t="80793" x="3944938" y="3344863"/>
          <p14:tracePt t="80801" x="3962400" y="3378200"/>
          <p14:tracePt t="80807" x="3987800" y="3403600"/>
          <p14:tracePt t="80819" x="4021138" y="3436938"/>
          <p14:tracePt t="80830" x="4064000" y="3462338"/>
          <p14:tracePt t="80831" x="4097338" y="3497263"/>
          <p14:tracePt t="80841" x="4140200" y="3522663"/>
          <p14:tracePt t="80849" x="4183063" y="3556000"/>
          <p14:tracePt t="80858" x="4241800" y="3598863"/>
          <p14:tracePt t="80867" x="4300538" y="3632200"/>
          <p14:tracePt t="80874" x="4351338" y="3657600"/>
          <p14:tracePt t="80897" x="4394200" y="3690938"/>
          <p14:tracePt t="80898" x="4495800" y="3751263"/>
          <p14:tracePt t="80908" x="4554538" y="3776663"/>
          <p14:tracePt t="80915" x="4605338" y="3792538"/>
          <p14:tracePt t="80920" x="4648200" y="3827463"/>
          <p14:tracePt t="80930" x="4706938" y="3843338"/>
          <p14:tracePt t="80936" x="4767263" y="3852863"/>
          <p14:tracePt t="80945" x="4808538" y="3886200"/>
          <p14:tracePt t="80959" x="4868863" y="3903663"/>
          <p14:tracePt t="80961" x="4919663" y="3911600"/>
          <p14:tracePt t="80969" x="4960938" y="3944938"/>
          <p14:tracePt t="80977" x="5003800" y="3962400"/>
          <p14:tracePt t="80989" x="5021263" y="3970338"/>
          <p14:tracePt t="80990" x="5046663" y="3970338"/>
          <p14:tracePt t="80999" x="5097463" y="3987800"/>
          <p14:tracePt t="81006" x="5113338" y="4005263"/>
          <p14:tracePt t="81015" x="5138738" y="4005263"/>
          <p14:tracePt t="81029" x="5156200" y="4021138"/>
          <p14:tracePt t="81047" x="5173663" y="4021138"/>
          <p14:tracePt t="81054" x="5173663" y="4030663"/>
          <p14:tracePt t="81117" x="5156200" y="4030663"/>
          <p14:tracePt t="81125" x="5122863" y="4030663"/>
          <p14:tracePt t="81134" x="5113338" y="4030663"/>
          <p14:tracePt t="81141" x="5080000" y="4030663"/>
          <p14:tracePt t="81150" x="5046663" y="4030663"/>
          <p14:tracePt t="81158" x="5003800" y="4030663"/>
          <p14:tracePt t="81166" x="4978400" y="4021138"/>
          <p14:tracePt t="81174" x="4927600" y="4005263"/>
          <p14:tracePt t="81185" x="4884738" y="3970338"/>
          <p14:tracePt t="81194" x="4843463" y="3944938"/>
          <p14:tracePt t="81201" x="4783138" y="3911600"/>
          <p14:tracePt t="81208" x="4732338" y="3886200"/>
          <p14:tracePt t="81216" x="4706938" y="3843338"/>
          <p14:tracePt t="81224" x="4648200" y="3810000"/>
          <p14:tracePt t="81231" x="4614863" y="3776663"/>
          <p14:tracePt t="81238" x="4572000" y="3751263"/>
          <p14:tracePt t="81246" x="4529138" y="3716338"/>
          <p14:tracePt t="81256" x="4495800" y="3690938"/>
          <p14:tracePt t="81264" x="4452938" y="3657600"/>
          <p14:tracePt t="81270" x="4419600" y="3632200"/>
          <p14:tracePt t="81280" x="4376738" y="3614738"/>
          <p14:tracePt t="81286" x="4335463" y="3589338"/>
          <p14:tracePt t="81296" x="4300538" y="3573463"/>
          <p14:tracePt t="81303" x="4259263" y="3538538"/>
          <p14:tracePt t="81312" x="4224338" y="3513138"/>
          <p14:tracePt t="81324" x="4183063" y="3479800"/>
          <p14:tracePt t="81335" x="4157663" y="3462338"/>
          <p14:tracePt t="81336" x="4106863" y="3421063"/>
          <p14:tracePt t="81344" x="4081463" y="3403600"/>
          <p14:tracePt t="81360" x="4030663" y="3378200"/>
          <p14:tracePt t="81362" x="4005263" y="3344863"/>
          <p14:tracePt t="81370" x="3962400" y="3319463"/>
          <p14:tracePt t="81376" x="3944938" y="3319463"/>
          <p14:tracePt t="81385" x="3903663" y="3268663"/>
          <p14:tracePt t="81394" x="3868738" y="3243263"/>
          <p14:tracePt t="81399" x="3843338" y="3208338"/>
          <p14:tracePt t="81407" x="3810000" y="3200400"/>
          <p14:tracePt t="81416" x="3776663" y="3167063"/>
          <p14:tracePt t="81423" x="3751263" y="3149600"/>
          <p14:tracePt t="81430" x="3716338" y="3124200"/>
          <p14:tracePt t="81438" x="3690938" y="3090863"/>
          <p14:tracePt t="81447" x="3657600" y="3065463"/>
          <p14:tracePt t="81455" x="3632200" y="3030538"/>
          <p14:tracePt t="81464" x="3598863" y="3014663"/>
          <p14:tracePt t="81471" x="3573463" y="2989263"/>
          <p14:tracePt t="81480" x="3538538" y="2954338"/>
          <p14:tracePt t="81487" x="3513138" y="2946400"/>
          <p14:tracePt t="81496" x="3479800" y="2913063"/>
          <p14:tracePt t="81503" x="3454400" y="2913063"/>
          <p14:tracePt t="81512" x="3421063" y="2895600"/>
          <p14:tracePt t="81520" x="3395663" y="2887663"/>
          <p14:tracePt t="81528" x="3360738" y="2870200"/>
          <p14:tracePt t="81535" x="3335338" y="2870200"/>
          <p14:tracePt t="81544" x="3302000" y="2870200"/>
          <p14:tracePt t="81551" x="3284538" y="2852738"/>
          <p14:tracePt t="81562" x="3259138" y="2852738"/>
          <p14:tracePt t="81567" x="3243263" y="2852738"/>
          <p14:tracePt t="81578" x="3225800" y="2852738"/>
          <p14:tracePt t="81586" x="3208338" y="2852738"/>
          <p14:tracePt t="81595" x="3200400" y="2852738"/>
          <p14:tracePt t="81600" x="3182938" y="2852738"/>
          <p14:tracePt t="81611" x="3167063" y="2852738"/>
          <p14:tracePt t="81619" x="3149600" y="2852738"/>
          <p14:tracePt t="81628" x="3141663" y="2852738"/>
          <p14:tracePt t="81633" x="3124200" y="2852738"/>
          <p14:tracePt t="81644" x="3106738" y="2852738"/>
          <p14:tracePt t="81651" x="3090863" y="2852738"/>
          <p14:tracePt t="81665" x="3081338" y="2852738"/>
          <p14:tracePt t="81672" x="3065463" y="2852738"/>
          <p14:tracePt t="81687" x="3048000" y="2852738"/>
          <p14:tracePt t="81696" x="3030538" y="2852738"/>
          <p14:tracePt t="81703" x="3005138" y="2852738"/>
          <p14:tracePt t="81712" x="2989263" y="2870200"/>
          <p14:tracePt t="81721" x="2971800" y="2887663"/>
          <p14:tracePt t="81730" x="2954338" y="2887663"/>
          <p14:tracePt t="81735" x="2928938" y="2913063"/>
          <p14:tracePt t="81744" x="2895600" y="2928938"/>
          <p14:tracePt t="81755" x="2870200" y="2946400"/>
          <p14:tracePt t="81761" x="2852738" y="2954338"/>
          <p14:tracePt t="81771" x="2827338" y="2971800"/>
          <p14:tracePt t="81778" x="2811463" y="3005138"/>
          <p14:tracePt t="81790" x="2776538" y="3014663"/>
          <p14:tracePt t="81797" x="2760663" y="3030538"/>
          <p14:tracePt t="81804" x="2751138" y="3048000"/>
          <p14:tracePt t="81813" x="2717800" y="3065463"/>
          <p14:tracePt t="81825" x="2700338" y="3081338"/>
          <p14:tracePt t="81828" x="2674938" y="3106738"/>
          <p14:tracePt t="81839" x="2659063" y="3124200"/>
          <p14:tracePt t="81840" x="2641600" y="3141663"/>
          <p14:tracePt t="81853" x="2616200" y="3167063"/>
          <p14:tracePt t="81863" x="2616200" y="3182938"/>
          <p14:tracePt t="81865" x="2598738" y="3208338"/>
          <p14:tracePt t="81873" x="2582863" y="3225800"/>
          <p14:tracePt t="81882" x="2573338" y="3243263"/>
          <p14:tracePt t="81890" x="2557463" y="3268663"/>
          <p14:tracePt t="81896" x="2557463" y="3284538"/>
          <p14:tracePt t="81904" x="2540000" y="3302000"/>
          <p14:tracePt t="81913" x="2522538" y="3319463"/>
          <p14:tracePt t="81925" x="2522538" y="3335338"/>
          <p14:tracePt t="81930" x="2506663" y="3344863"/>
          <p14:tracePt t="81938" x="2506663" y="3360738"/>
          <p14:tracePt t="81946" x="2497138" y="3378200"/>
          <p14:tracePt t="81969" x="2463800" y="3421063"/>
          <p14:tracePt t="81976" x="2446338" y="3436938"/>
          <p14:tracePt t="81987" x="2420938" y="3454400"/>
          <p14:tracePt t="81997" x="2405063" y="3479800"/>
          <p14:tracePt t="82004" x="2379663" y="3497263"/>
          <p14:tracePt t="82012" x="2344738" y="3513138"/>
          <p14:tracePt t="82026" x="2328863" y="3538538"/>
          <p14:tracePt t="82034" x="2319338" y="3538538"/>
          <p14:tracePt t="82035" x="2303463" y="3573463"/>
          <p14:tracePt t="82042" x="2268538" y="3589338"/>
          <p14:tracePt t="82049" x="2252663" y="3598863"/>
          <p14:tracePt t="82061" x="2243138" y="3614738"/>
          <p14:tracePt t="82071" x="2227263" y="3632200"/>
          <p14:tracePt t="82096" x="2209800" y="3632200"/>
          <p14:tracePt t="82103" x="2209800" y="3649663"/>
          <p14:tracePt t="82192" x="2227263" y="3649663"/>
          <p14:tracePt t="82201" x="2243138" y="3632200"/>
          <p14:tracePt t="82208" x="2252663" y="3614738"/>
          <p14:tracePt t="82218" x="2286000" y="3589338"/>
          <p14:tracePt t="82225" x="2319338" y="3556000"/>
          <p14:tracePt t="82232" x="2344738" y="3522663"/>
          <p14:tracePt t="82240" x="2387600" y="3497263"/>
          <p14:tracePt t="82248" x="2446338" y="3462338"/>
          <p14:tracePt t="82257" x="2522538" y="3395663"/>
          <p14:tracePt t="82265" x="2557463" y="3378200"/>
          <p14:tracePt t="82272" x="2641600" y="3284538"/>
          <p14:tracePt t="82281" x="2674938" y="3259138"/>
          <p14:tracePt t="82289" x="2735263" y="3208338"/>
          <p14:tracePt t="82298" x="2794000" y="3167063"/>
          <p14:tracePt t="82305" x="2827338" y="3124200"/>
          <p14:tracePt t="82313" x="2852738" y="3090863"/>
          <p14:tracePt t="82324" x="2887663" y="3065463"/>
          <p14:tracePt t="82331" x="2913063" y="3048000"/>
          <p14:tracePt t="82338" x="2928938" y="3030538"/>
          <p14:tracePt t="82346" x="2954338" y="3014663"/>
          <p14:tracePt t="82354" x="2971800" y="2989263"/>
          <p14:tracePt t="82364" x="3005138" y="2989263"/>
          <p14:tracePt t="82370" x="3014663" y="2971800"/>
          <p14:tracePt t="82378" x="3030538" y="2971800"/>
          <p14:tracePt t="82386" x="3065463" y="2954338"/>
          <p14:tracePt t="82394" x="3090863" y="2954338"/>
          <p14:tracePt t="82401" x="3106738" y="2946400"/>
          <p14:tracePt t="82411" x="3124200" y="2946400"/>
          <p14:tracePt t="82419" x="3141663" y="2946400"/>
          <p14:tracePt t="82428" x="3149600" y="2946400"/>
          <p14:tracePt t="82433" x="3167063" y="2928938"/>
          <p14:tracePt t="82445" x="3182938" y="2928938"/>
          <p14:tracePt t="82457" x="3200400" y="2928938"/>
          <p14:tracePt t="82473" x="3208338" y="2928938"/>
          <p14:tracePt t="82480" x="3225800" y="2928938"/>
          <p14:tracePt t="82489" x="3243263" y="2928938"/>
          <p14:tracePt t="82498" x="3259138" y="2928938"/>
          <p14:tracePt t="82504" x="3284538" y="2928938"/>
          <p14:tracePt t="82512" x="3302000" y="2946400"/>
          <p14:tracePt t="82523" x="3335338" y="2946400"/>
          <p14:tracePt t="82531" x="3360738" y="2971800"/>
          <p14:tracePt t="82537" x="3395663" y="2971800"/>
          <p14:tracePt t="82545" x="3403600" y="2989263"/>
          <p14:tracePt t="82553" x="3454400" y="3014663"/>
          <p14:tracePt t="82563" x="3497263" y="3030538"/>
          <p14:tracePt t="82569" x="3556000" y="3065463"/>
          <p14:tracePt t="82578" x="3598863" y="3090863"/>
          <p14:tracePt t="82590" x="3708400" y="3149600"/>
          <p14:tracePt t="82602" x="3733800" y="3182938"/>
          <p14:tracePt t="82604" x="3852863" y="3225800"/>
          <p14:tracePt t="82613" x="3962400" y="3268663"/>
          <p14:tracePt t="82622" x="4046538" y="3319463"/>
          <p14:tracePt t="82631" x="4106863" y="3335338"/>
          <p14:tracePt t="82639" x="4183063" y="3360738"/>
          <p14:tracePt t="82645" x="4259263" y="3395663"/>
          <p14:tracePt t="82659" x="4318000" y="3421063"/>
          <p14:tracePt t="82668" x="4376738" y="3454400"/>
          <p14:tracePt t="82670" x="4419600" y="3479800"/>
          <p14:tracePt t="82678" x="4452938" y="3479800"/>
          <p14:tracePt t="82685" x="4478338" y="3497263"/>
          <p14:tracePt t="82691" x="4513263" y="3513138"/>
          <p14:tracePt t="82700" x="4554538" y="3522663"/>
          <p14:tracePt t="82706" x="4589463" y="3522663"/>
          <p14:tracePt t="82713" x="4605338" y="3538538"/>
          <p14:tracePt t="82725" x="4630738" y="3556000"/>
          <p14:tracePt t="82731" x="4673600" y="3573463"/>
          <p14:tracePt t="82738" x="4706938" y="3573463"/>
          <p14:tracePt t="82746" x="4724400" y="3598863"/>
          <p14:tracePt t="82755" x="4749800" y="3598863"/>
          <p14:tracePt t="82763" x="4792663" y="3614738"/>
          <p14:tracePt t="82770" x="4826000" y="3632200"/>
          <p14:tracePt t="82778" x="4859338" y="3649663"/>
          <p14:tracePt t="82788" x="4884738" y="3675063"/>
          <p14:tracePt t="82799" x="4927600" y="3690938"/>
          <p14:tracePt t="82805" x="4960938" y="3708400"/>
          <p14:tracePt t="82813" x="4978400" y="3716338"/>
          <p14:tracePt t="82833" x="5003800" y="3733800"/>
          <p14:tracePt t="82835" x="5046663" y="3767138"/>
          <p14:tracePt t="82846" x="5080000" y="3776663"/>
          <p14:tracePt t="82865" x="5113338" y="3792538"/>
          <p14:tracePt t="82867" x="5156200" y="3827463"/>
          <p14:tracePt t="82878" x="5181600" y="3843338"/>
          <p14:tracePt t="82888" x="5214938" y="3868738"/>
          <p14:tracePt t="157809" x="5199063" y="3852863"/>
          <p14:tracePt t="157819" x="5181600" y="3843338"/>
          <p14:tracePt t="157837" x="5156200" y="3810000"/>
          <p14:tracePt t="157846" x="5122863" y="3792538"/>
          <p14:tracePt t="157852" x="5113338" y="3776663"/>
          <p14:tracePt t="157862" x="5080000" y="3767138"/>
          <p14:tracePt t="157872" x="5062538" y="3767138"/>
          <p14:tracePt t="157874" x="5046663" y="3751263"/>
          <p14:tracePt t="157883" x="5037138" y="3751263"/>
          <p14:tracePt t="157893" x="5021263" y="3733800"/>
          <p14:tracePt t="157898" x="5003800" y="3733800"/>
          <p14:tracePt t="157913" x="4986338" y="3733800"/>
          <p14:tracePt t="157922" x="4978400" y="3733800"/>
          <p14:tracePt t="157929" x="4978400" y="3716338"/>
          <p14:tracePt t="157937" x="4960938" y="3716338"/>
          <p14:tracePt t="157945" x="4960938" y="3708400"/>
          <p14:tracePt t="157953" x="4945063" y="3708400"/>
          <p14:tracePt t="157961" x="4927600" y="3690938"/>
          <p14:tracePt t="157977" x="4919663" y="3675063"/>
          <p14:tracePt t="157985" x="4902200" y="3657600"/>
          <p14:tracePt t="157995" x="4868863" y="3632200"/>
          <p14:tracePt t="158009" x="4843463" y="3614738"/>
          <p14:tracePt t="158017" x="4826000" y="3598863"/>
          <p14:tracePt t="158027" x="4792663" y="3589338"/>
          <p14:tracePt t="158037" x="4783138" y="3573463"/>
          <p14:tracePt t="158042" x="4767263" y="3573463"/>
          <p14:tracePt t="158050" x="4749800" y="3556000"/>
          <p14:tracePt t="158061" x="4732338" y="3556000"/>
          <p14:tracePt t="158073" x="4724400" y="3556000"/>
          <p14:tracePt t="158081" x="4706938" y="3538538"/>
          <p14:tracePt t="158097" x="4691063" y="3538538"/>
          <p14:tracePt t="158113" x="4691063" y="3522663"/>
          <p14:tracePt t="158121" x="4673600" y="3522663"/>
          <p14:tracePt t="158225" x="4673600" y="3538538"/>
          <p14:tracePt t="158241" x="4673600" y="3556000"/>
          <p14:tracePt t="158251" x="4691063" y="3573463"/>
          <p14:tracePt t="158265" x="4706938" y="3589338"/>
          <p14:tracePt t="158276" x="4724400" y="3598863"/>
          <p14:tracePt t="158282" x="4732338" y="3614738"/>
          <p14:tracePt t="158291" x="4732338" y="3632200"/>
          <p14:tracePt t="158301" x="4767263" y="3657600"/>
          <p14:tracePt t="158313" x="4783138" y="3690938"/>
          <p14:tracePt t="158322" x="4792663" y="3690938"/>
          <p14:tracePt t="158329" x="4808538" y="3708400"/>
          <p14:tracePt t="158339" x="4826000" y="3716338"/>
          <p14:tracePt t="158346" x="4843463" y="3733800"/>
          <p14:tracePt t="158354" x="4859338" y="3751263"/>
          <p14:tracePt t="158362" x="4868863" y="3751263"/>
          <p14:tracePt t="158370" x="4868863" y="3767138"/>
          <p14:tracePt t="158378" x="4884738" y="3776663"/>
          <p14:tracePt t="158385" x="4902200" y="3792538"/>
          <p14:tracePt t="158396" x="4919663" y="3792538"/>
          <p14:tracePt t="158404" x="4927600" y="3810000"/>
          <p14:tracePt t="158411" x="4945063" y="3810000"/>
          <p14:tracePt t="158425" x="4960938" y="3827463"/>
          <p14:tracePt t="158435" x="4978400" y="3827463"/>
          <p14:tracePt t="158442" x="4986338" y="3843338"/>
          <p14:tracePt t="158451" x="5021263" y="3843338"/>
          <p14:tracePt t="158458" x="5037138" y="3843338"/>
          <p14:tracePt t="158468" x="5046663" y="3852863"/>
          <p14:tracePt t="158474" x="5080000" y="3852863"/>
          <p14:tracePt t="158482" x="5113338" y="3852863"/>
          <p14:tracePt t="158491" x="5122863" y="3868738"/>
          <p14:tracePt t="158499" x="5156200" y="3868738"/>
          <p14:tracePt t="158507" x="5173663" y="3868738"/>
          <p14:tracePt t="158514" x="5181600" y="3868738"/>
          <p14:tracePt t="158522" x="5199063" y="3868738"/>
          <p14:tracePt t="158538" x="5214938" y="3868738"/>
          <p14:tracePt t="158554" x="5214938" y="3886200"/>
          <p14:tracePt t="158561" x="5232400" y="3886200"/>
          <p14:tracePt t="158635" x="5214938" y="3886200"/>
          <p14:tracePt t="158651" x="5199063" y="3886200"/>
          <p14:tracePt t="158674" x="5181600" y="3886200"/>
          <p14:tracePt t="158692" x="5173663" y="3886200"/>
          <p14:tracePt t="158699" x="5156200" y="3886200"/>
          <p14:tracePt t="158707" x="5138738" y="3886200"/>
          <p14:tracePt t="158714" x="5122863" y="3868738"/>
          <p14:tracePt t="158724" x="5113338" y="3868738"/>
          <p14:tracePt t="158730" x="5062538" y="3868738"/>
          <p14:tracePt t="158738" x="5046663" y="3852863"/>
          <p14:tracePt t="158746" x="5021263" y="3852863"/>
          <p14:tracePt t="158754" x="5003800" y="3843338"/>
          <p14:tracePt t="158764" x="4978400" y="3843338"/>
          <p14:tracePt t="158770" x="4927600" y="3827463"/>
          <p14:tracePt t="158779" x="4902200" y="3827463"/>
          <p14:tracePt t="158786" x="4859338" y="3810000"/>
          <p14:tracePt t="158796" x="4826000" y="3810000"/>
          <p14:tracePt t="158803" x="4808538" y="3810000"/>
          <p14:tracePt t="158811" x="4749800" y="3792538"/>
          <p14:tracePt t="158819" x="4724400" y="3776663"/>
          <p14:tracePt t="158837" x="4691063" y="3776663"/>
          <p14:tracePt t="158838" x="4665663" y="3767138"/>
          <p14:tracePt t="158845" x="4630738" y="3751263"/>
          <p14:tracePt t="158852" x="4605338" y="3733800"/>
          <p14:tracePt t="158865" x="4589463" y="3716338"/>
          <p14:tracePt t="158875" x="4554538" y="3708400"/>
          <p14:tracePt t="158878" x="4538663" y="3690938"/>
          <p14:tracePt t="158886" x="4513263" y="3675063"/>
          <p14:tracePt t="158896" x="4495800" y="3657600"/>
          <p14:tracePt t="158902" x="4478338" y="3649663"/>
          <p14:tracePt t="158909" x="4470400" y="3632200"/>
          <p14:tracePt t="158916" x="4452938" y="3614738"/>
          <p14:tracePt t="158925" x="4437063" y="3598863"/>
          <p14:tracePt t="158934" x="4437063" y="3589338"/>
          <p14:tracePt t="158940" x="4419600" y="3573463"/>
          <p14:tracePt t="158947" x="4411663" y="3556000"/>
          <p14:tracePt t="158956" x="4394200" y="3538538"/>
          <p14:tracePt t="158966" x="4376738" y="3522663"/>
          <p14:tracePt t="158979" x="4360863" y="3513138"/>
          <p14:tracePt t="158986" x="4351338" y="3513138"/>
          <p14:tracePt t="158995" x="4335463" y="3497263"/>
          <p14:tracePt t="159011" x="4318000" y="3479800"/>
          <p14:tracePt t="159027" x="4300538" y="3479800"/>
          <p14:tracePt t="159123" x="4318000" y="3479800"/>
          <p14:tracePt t="159131" x="4335463" y="3479800"/>
          <p14:tracePt t="159139" x="4351338" y="3497263"/>
          <p14:tracePt t="159147" x="4360863" y="3513138"/>
          <p14:tracePt t="159156" x="4376738" y="3522663"/>
          <p14:tracePt t="159165" x="4411663" y="3538538"/>
          <p14:tracePt t="159174" x="4437063" y="3556000"/>
          <p14:tracePt t="159180" x="4470400" y="3589338"/>
          <p14:tracePt t="159187" x="4478338" y="3589338"/>
          <p14:tracePt t="159195" x="4495800" y="3598863"/>
          <p14:tracePt t="159205" x="4529138" y="3614738"/>
          <p14:tracePt t="159212" x="4538663" y="3632200"/>
          <p14:tracePt t="159219" x="4572000" y="3649663"/>
          <p14:tracePt t="159230" x="4589463" y="3649663"/>
          <p14:tracePt t="159238" x="4605338" y="3657600"/>
          <p14:tracePt t="159244" x="4614863" y="3657600"/>
          <p14:tracePt t="159252" x="4630738" y="3675063"/>
          <p14:tracePt t="159262" x="4648200" y="3690938"/>
          <p14:tracePt t="159273" x="4673600" y="3690938"/>
          <p14:tracePt t="159278" x="4691063" y="3708400"/>
          <p14:tracePt t="159286" x="4706938" y="3716338"/>
          <p14:tracePt t="159302" x="4749800" y="3733800"/>
          <p14:tracePt t="159310" x="4767263" y="3733800"/>
          <p14:tracePt t="159311" x="4792663" y="3751263"/>
          <p14:tracePt t="159319" x="4826000" y="3767138"/>
          <p14:tracePt t="159327" x="4868863" y="3776663"/>
          <p14:tracePt t="159341" x="4902200" y="3776663"/>
          <p14:tracePt t="159342" x="4919663" y="3792538"/>
          <p14:tracePt t="159348" x="4945063" y="3792538"/>
          <p14:tracePt t="159357" x="4986338" y="3810000"/>
          <p14:tracePt t="159365" x="5021263" y="3827463"/>
          <p14:tracePt t="159372" x="5037138" y="3827463"/>
          <p14:tracePt t="159379" x="5062538" y="3827463"/>
          <p14:tracePt t="159387" x="5080000" y="3843338"/>
          <p14:tracePt t="159396" x="5097463" y="3843338"/>
          <p14:tracePt t="159405" x="5113338" y="3843338"/>
          <p14:tracePt t="159411" x="5122863" y="3852863"/>
          <p14:tracePt t="159427" x="5138738" y="3852863"/>
          <p14:tracePt t="159451" x="5156200" y="3852863"/>
          <p14:tracePt t="159525" x="5173663" y="3852863"/>
          <p14:tracePt t="159644" x="5156200" y="3852863"/>
          <p14:tracePt t="159652" x="5122863" y="3852863"/>
          <p14:tracePt t="159662" x="5113338" y="3852863"/>
          <p14:tracePt t="159671" x="5080000" y="3852863"/>
          <p14:tracePt t="159677" x="5046663" y="3852863"/>
          <p14:tracePt t="159684" x="5021263" y="3843338"/>
          <p14:tracePt t="159695" x="4978400" y="3827463"/>
          <p14:tracePt t="159703" x="4945063" y="3810000"/>
          <p14:tracePt t="159711" x="4919663" y="3792538"/>
          <p14:tracePt t="159718" x="4868863" y="3776663"/>
          <p14:tracePt t="159727" x="4859338" y="3776663"/>
          <p14:tracePt t="159734" x="4826000" y="3767138"/>
          <p14:tracePt t="159741" x="4808538" y="3751263"/>
          <p14:tracePt t="159750" x="4783138" y="3733800"/>
          <p14:tracePt t="159757" x="4749800" y="3716338"/>
          <p14:tracePt t="159769" x="4732338" y="3716338"/>
          <p14:tracePt t="159774" x="4706938" y="3708400"/>
          <p14:tracePt t="159784" x="4691063" y="3708400"/>
          <p14:tracePt t="159788" x="4665663" y="3690938"/>
          <p14:tracePt t="159801" x="4648200" y="3690938"/>
          <p14:tracePt t="159804" x="4614863" y="3675063"/>
          <p14:tracePt t="159818" x="4605338" y="3657600"/>
          <p14:tracePt t="159831" x="4589463" y="3657600"/>
          <p14:tracePt t="159832" x="4554538" y="3649663"/>
          <p14:tracePt t="159848" x="4538663" y="3632200"/>
          <p14:tracePt t="159851" x="4529138" y="3614738"/>
          <p14:tracePt t="159862" x="4513263" y="3614738"/>
          <p14:tracePt t="159865" x="4495800" y="3598863"/>
          <p14:tracePt t="159874" x="4495800" y="3589338"/>
          <p14:tracePt t="159885" x="4478338" y="3589338"/>
          <p14:tracePt t="159887" x="4470400" y="3573463"/>
          <p14:tracePt t="159897" x="4470400" y="3556000"/>
          <p14:tracePt t="159904" x="4452938" y="3556000"/>
          <p14:tracePt t="159909" x="4452938" y="3538538"/>
          <p14:tracePt t="159918" x="4437063" y="3538538"/>
          <p14:tracePt t="159928" x="4437063" y="3522663"/>
          <p14:tracePt t="159936" x="4419600" y="3522663"/>
          <p14:tracePt t="159948" x="4419600" y="3513138"/>
          <p14:tracePt t="160028" x="4437063" y="3522663"/>
          <p14:tracePt t="160036" x="4452938" y="3538538"/>
          <p14:tracePt t="160045" x="4478338" y="3556000"/>
          <p14:tracePt t="160053" x="4513263" y="3589338"/>
          <p14:tracePt t="160064" x="4538663" y="3614738"/>
          <p14:tracePt t="160072" x="4589463" y="3649663"/>
          <p14:tracePt t="160080" x="4614863" y="3657600"/>
          <p14:tracePt t="160087" x="4648200" y="3708400"/>
          <p14:tracePt t="160102" x="4665663" y="3708400"/>
          <p14:tracePt t="160105" x="4691063" y="3733800"/>
          <p14:tracePt t="160112" x="4724400" y="3751263"/>
          <p14:tracePt t="160120" x="4732338" y="3767138"/>
          <p14:tracePt t="160129" x="4749800" y="3767138"/>
          <p14:tracePt t="160137" x="4783138" y="3776663"/>
          <p14:tracePt t="160143" x="4792663" y="3776663"/>
          <p14:tracePt t="160150" x="4808538" y="3776663"/>
          <p14:tracePt t="160157" x="4826000" y="3792538"/>
          <p14:tracePt t="160172" x="4843463" y="3792538"/>
          <p14:tracePt t="160180" x="4868863" y="3810000"/>
          <p14:tracePt t="160189" x="4884738" y="3810000"/>
          <p14:tracePt t="160197" x="4902200" y="3810000"/>
          <p14:tracePt t="160205" x="4919663" y="3827463"/>
          <p14:tracePt t="160213" x="4927600" y="3827463"/>
          <p14:tracePt t="160221" x="4960938" y="3827463"/>
          <p14:tracePt t="160230" x="4978400" y="3843338"/>
          <p14:tracePt t="160239" x="4986338" y="3843338"/>
          <p14:tracePt t="160245" x="5003800" y="3843338"/>
          <p14:tracePt t="160253" x="5021263" y="3852863"/>
          <p14:tracePt t="160261" x="5037138" y="3852863"/>
          <p14:tracePt t="160277" x="5046663" y="3852863"/>
          <p14:tracePt t="160285" x="5046663" y="3868738"/>
          <p14:tracePt t="160295" x="5062538" y="3868738"/>
          <p14:tracePt t="160317" x="5080000" y="3886200"/>
          <p14:tracePt t="160349" x="5097463" y="3886200"/>
          <p14:tracePt t="160373" x="5113338" y="3886200"/>
          <p14:tracePt t="160405" x="5122863" y="3886200"/>
          <p14:tracePt t="160485" x="5113338" y="3886200"/>
          <p14:tracePt t="160502" x="5097463" y="3886200"/>
          <p14:tracePt t="160509" x="5080000" y="3886200"/>
          <p14:tracePt t="160517" x="5062538" y="3868738"/>
          <p14:tracePt t="160529" x="5046663" y="3868738"/>
          <p14:tracePt t="160536" x="5021263" y="3852863"/>
          <p14:tracePt t="160542" x="4986338" y="3843338"/>
          <p14:tracePt t="160551" x="4978400" y="3827463"/>
          <p14:tracePt t="160558" x="4945063" y="3827463"/>
          <p14:tracePt t="160567" x="4919663" y="3792538"/>
          <p14:tracePt t="160574" x="4902200" y="3792538"/>
          <p14:tracePt t="160583" x="4884738" y="3776663"/>
          <p14:tracePt t="160590" x="4843463" y="3751263"/>
          <p14:tracePt t="160603" x="4826000" y="3751263"/>
          <p14:tracePt t="160609" x="4808538" y="3733800"/>
          <p14:tracePt t="160617" x="4767263" y="3708400"/>
          <p14:tracePt t="160624" x="4749800" y="3690938"/>
          <p14:tracePt t="160647" x="4724400" y="3690938"/>
          <p14:tracePt t="160648" x="4665663" y="3649663"/>
          <p14:tracePt t="160659" x="4630738" y="3649663"/>
          <p14:tracePt t="160672" x="4614863" y="3632200"/>
          <p14:tracePt t="160679" x="4572000" y="3598863"/>
          <p14:tracePt t="160680" x="4554538" y="3598863"/>
          <p14:tracePt t="160687" x="4529138" y="3589338"/>
          <p14:tracePt t="160698" x="4513263" y="3573463"/>
          <p14:tracePt t="160706" x="4470400" y="3556000"/>
          <p14:tracePt t="160713" x="4452938" y="3538538"/>
          <p14:tracePt t="160719" x="4437063" y="3538538"/>
          <p14:tracePt t="160730" x="4411663" y="3513138"/>
          <p14:tracePt t="160743" x="4394200" y="3513138"/>
          <p14:tracePt t="160744" x="4351338" y="3479800"/>
          <p14:tracePt t="160752" x="4335463" y="3462338"/>
          <p14:tracePt t="160760" x="4300538" y="3436938"/>
          <p14:tracePt t="160768" x="4284663" y="3436938"/>
          <p14:tracePt t="160775" x="4259263" y="3421063"/>
          <p14:tracePt t="160785" x="4241800" y="3403600"/>
          <p14:tracePt t="160793" x="4216400" y="3395663"/>
          <p14:tracePt t="160805" x="4198938" y="3378200"/>
          <p14:tracePt t="160815" x="4183063" y="3360738"/>
          <p14:tracePt t="160818" x="4165600" y="3360738"/>
          <p14:tracePt t="160838" x="4157663" y="3344863"/>
          <p14:tracePt t="160840" x="4140200" y="3335338"/>
          <p14:tracePt t="160862" x="4122738" y="3335338"/>
          <p14:tracePt t="160950" x="4140200" y="3335338"/>
          <p14:tracePt t="160959" x="4157663" y="3335338"/>
          <p14:tracePt t="160969" x="4165600" y="3335338"/>
          <p14:tracePt t="160975" x="4183063" y="3335338"/>
          <p14:tracePt t="160984" x="4216400" y="3344863"/>
          <p14:tracePt t="160992" x="4224338" y="3360738"/>
          <p14:tracePt t="160998" x="4241800" y="3360738"/>
          <p14:tracePt t="161006" x="4284663" y="3395663"/>
          <p14:tracePt t="161015" x="4284663" y="3403600"/>
          <p14:tracePt t="161023" x="4335463" y="3421063"/>
          <p14:tracePt t="161036" x="4351338" y="3436938"/>
          <p14:tracePt t="161043" x="4376738" y="3454400"/>
          <p14:tracePt t="161051" x="4411663" y="3454400"/>
          <p14:tracePt t="161054" x="4419600" y="3479800"/>
          <p14:tracePt t="161067" x="4452938" y="3479800"/>
          <p14:tracePt t="161071" x="4470400" y="3497263"/>
          <p14:tracePt t="161083" x="4478338" y="3513138"/>
          <p14:tracePt t="161089" x="4513263" y="3522663"/>
          <p14:tracePt t="161102" x="4529138" y="3522663"/>
          <p14:tracePt t="161108" x="4554538" y="3538538"/>
          <p14:tracePt t="161117" x="4554538" y="3556000"/>
          <p14:tracePt t="161119" x="4589463" y="3573463"/>
          <p14:tracePt t="161128" x="4614863" y="3598863"/>
          <p14:tracePt t="161143" x="4665663" y="3614738"/>
          <p14:tracePt t="161151" x="4673600" y="3649663"/>
          <p14:tracePt t="161160" x="4706938" y="3657600"/>
          <p14:tracePt t="161169" x="4724400" y="3675063"/>
          <p14:tracePt t="161175" x="4749800" y="3690938"/>
          <p14:tracePt t="161184" x="4792663" y="3708400"/>
          <p14:tracePt t="161191" x="4808538" y="3708400"/>
          <p14:tracePt t="161201" x="4843463" y="3716338"/>
          <p14:tracePt t="161209" x="4859338" y="3733800"/>
          <p14:tracePt t="161216" x="4884738" y="3751263"/>
          <p14:tracePt t="161224" x="4919663" y="3767138"/>
          <p14:tracePt t="161233" x="4927600" y="3767138"/>
          <p14:tracePt t="161247" x="4945063" y="3776663"/>
          <p14:tracePt t="161278" x="4945063" y="3792538"/>
          <p14:tracePt t="162244" x="4919663" y="3792538"/>
          <p14:tracePt t="162252" x="4868863" y="3792538"/>
          <p14:tracePt t="162263" x="4843463" y="3827463"/>
          <p14:tracePt t="162277" x="4783138" y="3843338"/>
          <p14:tracePt t="162278" x="4732338" y="3886200"/>
          <p14:tracePt t="162288" x="4691063" y="3911600"/>
          <p14:tracePt t="162297" x="4630738" y="3944938"/>
          <p14:tracePt t="162309" x="4589463" y="3970338"/>
          <p14:tracePt t="162311" x="4538663" y="4005263"/>
          <p14:tracePt t="162318" x="4478338" y="4030663"/>
          <p14:tracePt t="162328" x="4452938" y="4064000"/>
          <p14:tracePt t="162343" x="4411663" y="4097338"/>
          <p14:tracePt t="162345" x="4376738" y="4122738"/>
          <p14:tracePt t="162353" x="4335463" y="4157663"/>
          <p14:tracePt t="162361" x="4300538" y="4165600"/>
          <p14:tracePt t="162370" x="4259263" y="4198938"/>
          <p14:tracePt t="162381" x="4216400" y="4224338"/>
          <p14:tracePt t="162385" x="4140200" y="4275138"/>
          <p14:tracePt t="162392" x="4081463" y="4318000"/>
          <p14:tracePt t="162405" x="4046538" y="4351338"/>
          <p14:tracePt t="162408" x="3987800" y="4376738"/>
          <p14:tracePt t="162415" x="3970338" y="4394200"/>
          <p14:tracePt t="162425" x="3911600" y="4419600"/>
          <p14:tracePt t="162445" x="3886200" y="4452938"/>
          <p14:tracePt t="162446" x="3843338" y="4478338"/>
          <p14:tracePt t="162453" x="3827463" y="4478338"/>
          <p14:tracePt t="162464" x="3810000" y="4495800"/>
          <p14:tracePt t="162480" x="3792538" y="4495800"/>
          <p14:tracePt t="162519" x="3776663" y="4495800"/>
          <p14:tracePt t="162581" x="3767138" y="4495800"/>
          <p14:tracePt t="162605" x="3767138" y="4478338"/>
          <p14:tracePt t="162608" x="3751263" y="4478338"/>
          <p14:tracePt t="162621" x="3733800" y="4478338"/>
          <p14:tracePt t="162632" x="3733800" y="4470400"/>
          <p14:tracePt t="162639" x="3716338" y="4470400"/>
          <p14:tracePt t="162645" x="3708400" y="4470400"/>
          <p14:tracePt t="162653" x="3675063" y="4470400"/>
          <p14:tracePt t="162665" x="3657600" y="4470400"/>
          <p14:tracePt t="162671" x="3649663" y="4470400"/>
          <p14:tracePt t="162678" x="3632200" y="4452938"/>
          <p14:tracePt t="162686" x="3614738" y="4452938"/>
          <p14:tracePt t="162693" x="3589338" y="4452938"/>
          <p14:tracePt t="162702" x="3573463" y="4452938"/>
          <p14:tracePt t="162711" x="3556000" y="4437063"/>
          <p14:tracePt t="162718" x="3522663" y="4437063"/>
          <p14:tracePt t="162725" x="3513138" y="4437063"/>
          <p14:tracePt t="162735" x="3497263" y="4419600"/>
          <p14:tracePt t="162745" x="3479800" y="4419600"/>
          <p14:tracePt t="162751" x="3454400" y="4419600"/>
          <p14:tracePt t="162758" x="3436938" y="4411663"/>
          <p14:tracePt t="162770" x="3421063" y="4411663"/>
          <p14:tracePt t="162777" x="3403600" y="4411663"/>
          <p14:tracePt t="162783" x="3395663" y="4411663"/>
          <p14:tracePt t="162789" x="3378200" y="4394200"/>
          <p14:tracePt t="162801" x="3360738" y="4394200"/>
          <p14:tracePt t="162813" x="3344863" y="4394200"/>
          <p14:tracePt t="162822" x="3335338" y="4394200"/>
          <p14:tracePt t="162833" x="3319463" y="4376738"/>
          <p14:tracePt t="162847" x="3302000" y="4376738"/>
          <p14:tracePt t="162854" x="3284538" y="4376738"/>
          <p14:tracePt t="162865" x="3268663" y="4376738"/>
          <p14:tracePt t="162869" x="3259138" y="4360863"/>
          <p14:tracePt t="162879" x="3243263" y="4360863"/>
          <p14:tracePt t="162886" x="3225800" y="4351338"/>
          <p14:tracePt t="162893" x="3200400" y="4335463"/>
          <p14:tracePt t="162902" x="3182938" y="4335463"/>
          <p14:tracePt t="162910" x="3167063" y="4318000"/>
          <p14:tracePt t="162918" x="3149600" y="4318000"/>
          <p14:tracePt t="162925" x="3141663" y="4300538"/>
          <p14:tracePt t="162938" x="3106738" y="4284663"/>
          <p14:tracePt t="162946" x="3090863" y="4284663"/>
          <p14:tracePt t="162953" x="3090863" y="4275138"/>
          <p14:tracePt t="162958" x="3081338" y="4275138"/>
          <p14:tracePt t="162975" x="3065463" y="4275138"/>
          <p14:tracePt t="163085" x="3081338" y="4275138"/>
          <p14:tracePt t="163118" x="3090863" y="4275138"/>
          <p14:tracePt t="163140" x="3106738" y="4275138"/>
          <p14:tracePt t="163151" x="3124200" y="4275138"/>
          <p14:tracePt t="163165" x="3141663" y="4275138"/>
          <p14:tracePt t="163175" x="3149600" y="4275138"/>
          <p14:tracePt t="163182" x="3167063" y="4275138"/>
          <p14:tracePt t="163198" x="3200400" y="4275138"/>
          <p14:tracePt t="163208" x="3208338" y="4275138"/>
          <p14:tracePt t="163222" x="3225800" y="4275138"/>
          <p14:tracePt t="163231" x="3243263" y="4275138"/>
          <p14:tracePt t="163238" x="3259138" y="4275138"/>
          <p14:tracePt t="163246" x="3268663" y="4275138"/>
          <p14:tracePt t="163254" x="3284538" y="4275138"/>
          <p14:tracePt t="163272" x="3302000" y="4275138"/>
          <p14:tracePt t="163279" x="3319463" y="4275138"/>
          <p14:tracePt t="163286" x="3335338" y="4275138"/>
          <p14:tracePt t="163297" x="3344863" y="4275138"/>
          <p14:tracePt t="163303" x="3360738" y="4275138"/>
          <p14:tracePt t="163312" x="3378200" y="4275138"/>
          <p14:tracePt t="163320" x="3395663" y="4275138"/>
          <p14:tracePt t="163327" x="3403600" y="4275138"/>
          <p14:tracePt t="163335" x="3421063" y="4275138"/>
          <p14:tracePt t="163343" x="3454400" y="4275138"/>
          <p14:tracePt t="163351" x="3462338" y="4275138"/>
          <p14:tracePt t="163358" x="3479800" y="4284663"/>
          <p14:tracePt t="163370" x="3513138" y="4284663"/>
          <p14:tracePt t="163376" x="3522663" y="4284663"/>
          <p14:tracePt t="163385" x="3538538" y="4284663"/>
          <p14:tracePt t="163391" x="3556000" y="4284663"/>
          <p14:tracePt t="163400" x="3573463" y="4284663"/>
          <p14:tracePt t="163408" x="3589338" y="4284663"/>
          <p14:tracePt t="163422" x="3598863" y="4284663"/>
          <p14:tracePt t="163430" x="3614738" y="4284663"/>
          <p14:tracePt t="163440" x="3614738" y="4300538"/>
          <p14:tracePt t="163447" x="3632200" y="4300538"/>
          <p14:tracePt t="163473" x="3649663" y="4318000"/>
          <p14:tracePt t="163480" x="3657600" y="4318000"/>
          <p14:tracePt t="163497" x="3675063" y="4318000"/>
          <p14:tracePt t="163508" x="3675063" y="4335463"/>
          <p14:tracePt t="163527" x="3690938" y="4335463"/>
          <p14:tracePt t="163574" x="3690938" y="4351338"/>
          <p14:tracePt t="163615" x="3690938" y="4360863"/>
          <p14:tracePt t="163622" x="3675063" y="4360863"/>
          <p14:tracePt t="163635" x="3657600" y="4360863"/>
          <p14:tracePt t="163642" x="3649663" y="4360863"/>
          <p14:tracePt t="163647" x="3632200" y="4360863"/>
          <p14:tracePt t="163654" x="3614738" y="4376738"/>
          <p14:tracePt t="163665" x="3589338" y="4376738"/>
          <p14:tracePt t="163672" x="3573463" y="4376738"/>
          <p14:tracePt t="163679" x="3538538" y="4376738"/>
          <p14:tracePt t="163686" x="3497263" y="4376738"/>
          <p14:tracePt t="163696" x="3479800" y="4394200"/>
          <p14:tracePt t="163702" x="3436938" y="4394200"/>
          <p14:tracePt t="163710" x="3421063" y="4394200"/>
          <p14:tracePt t="163719" x="3378200" y="4394200"/>
          <p14:tracePt t="163727" x="3344863" y="4394200"/>
          <p14:tracePt t="163736" x="3335338" y="4394200"/>
          <p14:tracePt t="163743" x="3302000" y="4394200"/>
          <p14:tracePt t="163752" x="3284538" y="4394200"/>
          <p14:tracePt t="163758" x="3268663" y="4394200"/>
          <p14:tracePt t="163768" x="3259138" y="4394200"/>
          <p14:tracePt t="163791" x="3243263" y="4394200"/>
          <p14:tracePt t="163807" x="3225800" y="4394200"/>
          <p14:tracePt t="163832" x="3208338" y="4394200"/>
          <p14:tracePt t="163863" x="3200400" y="4394200"/>
          <p14:tracePt t="163879" x="3182938" y="4394200"/>
          <p14:tracePt t="163898" x="3182938" y="4376738"/>
          <p14:tracePt t="163911" x="3167063" y="4376738"/>
          <p14:tracePt t="164015" x="3167063" y="4360863"/>
          <p14:tracePt t="164023" x="3182938" y="4360863"/>
          <p14:tracePt t="164047" x="3200400" y="4360863"/>
          <p14:tracePt t="164063" x="3208338" y="4360863"/>
          <p14:tracePt t="164073" x="3225800" y="4360863"/>
          <p14:tracePt t="164080" x="3243263" y="4360863"/>
          <p14:tracePt t="164087" x="3268663" y="4360863"/>
          <p14:tracePt t="164104" x="3302000" y="4360863"/>
          <p14:tracePt t="164111" x="3319463" y="4360863"/>
          <p14:tracePt t="164119" x="3335338" y="4360863"/>
          <p14:tracePt t="164128" x="3360738" y="4360863"/>
          <p14:tracePt t="164137" x="3360738" y="4376738"/>
          <p14:tracePt t="164143" x="3378200" y="4376738"/>
          <p14:tracePt t="164152" x="3395663" y="4376738"/>
          <p14:tracePt t="164175" x="3403600" y="4376738"/>
          <p14:tracePt t="164201" x="3421063" y="4376738"/>
          <p14:tracePt t="164231" x="3436938" y="4376738"/>
          <p14:tracePt t="164264" x="3436938" y="4394200"/>
          <p14:tracePt t="164407" x="3436938" y="4411663"/>
          <p14:tracePt t="164423" x="3454400" y="4411663"/>
          <p14:tracePt t="164465" x="3462338" y="4419600"/>
          <p14:tracePt t="164487" x="3479800" y="4419600"/>
          <p14:tracePt t="164507" x="3497263" y="4419600"/>
          <p14:tracePt t="164536" x="3513138" y="4419600"/>
          <p14:tracePt t="164801" x="3513138" y="4437063"/>
          <p14:tracePt t="164843" x="3513138" y="44529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4FB0D4-471C-414C-B0AE-FE83A527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55" y="142083"/>
            <a:ext cx="7305675" cy="450850"/>
          </a:xfrm>
        </p:spPr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</a:rPr>
              <a:t>The convolution model of the Earth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DDCD9DF-0005-C142-8120-FBE124D8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5" y="995680"/>
            <a:ext cx="11569700" cy="523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48228-755E-8942-AB56-DF3D9F295FC4}"/>
              </a:ext>
            </a:extLst>
          </p:cNvPr>
          <p:cNvSpPr txBox="1"/>
          <p:nvPr/>
        </p:nvSpPr>
        <p:spPr>
          <a:xfrm>
            <a:off x="8978900" y="6446161"/>
            <a:ext cx="301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Yanghua</a:t>
            </a:r>
            <a:r>
              <a:rPr lang="en-US" dirty="0"/>
              <a:t> Wang, pers comm</a:t>
            </a:r>
          </a:p>
        </p:txBody>
      </p:sp>
    </p:spTree>
    <p:extLst>
      <p:ext uri="{BB962C8B-B14F-4D97-AF65-F5344CB8AC3E}">
        <p14:creationId xmlns:p14="http://schemas.microsoft.com/office/powerpoint/2010/main" val="7821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32"/>
    </mc:Choice>
    <mc:Fallback xmlns="">
      <p:transition spd="slow" advTm="292632"/>
    </mc:Fallback>
  </mc:AlternateContent>
  <p:extLst>
    <p:ext uri="{3A86A75C-4F4B-4683-9AE1-C65F6400EC91}">
      <p14:laserTraceLst xmlns:p14="http://schemas.microsoft.com/office/powerpoint/2010/main">
        <p14:tracePtLst>
          <p14:tracePt t="8734" x="3513138" y="4419600"/>
          <p14:tracePt t="8764" x="3522663" y="4411663"/>
          <p14:tracePt t="8765" x="3573463" y="4335463"/>
          <p14:tracePt t="8766" x="3589338" y="4318000"/>
          <p14:tracePt t="8774" x="3614738" y="4284663"/>
          <p14:tracePt t="8782" x="3649663" y="4241800"/>
          <p14:tracePt t="8793" x="3675063" y="4216400"/>
          <p14:tracePt t="8801" x="3708400" y="4165600"/>
          <p14:tracePt t="8806" x="3733800" y="4140200"/>
          <p14:tracePt t="8814" x="3767138" y="4106863"/>
          <p14:tracePt t="8823" x="3776663" y="4097338"/>
          <p14:tracePt t="8831" x="3827463" y="4064000"/>
          <p14:tracePt t="8838" x="3843338" y="4030663"/>
          <p14:tracePt t="8846" x="3868738" y="4005263"/>
          <p14:tracePt t="8858" x="3886200" y="3987800"/>
          <p14:tracePt t="8863" x="3911600" y="3944938"/>
          <p14:tracePt t="8874" x="3944938" y="3911600"/>
          <p14:tracePt t="8879" x="3970338" y="3886200"/>
          <p14:tracePt t="8889" x="4021138" y="3843338"/>
          <p14:tracePt t="8899" x="4030663" y="3792538"/>
          <p14:tracePt t="8904" x="4064000" y="3767138"/>
          <p14:tracePt t="8912" x="4081463" y="3733800"/>
          <p14:tracePt t="8921" x="4097338" y="3708400"/>
          <p14:tracePt t="8932" x="4106863" y="3675063"/>
          <p14:tracePt t="8937" x="4122738" y="3649663"/>
          <p14:tracePt t="8944" x="4140200" y="3632200"/>
          <p14:tracePt t="8954" x="4140200" y="3598863"/>
          <p14:tracePt t="8965" x="4157663" y="3589338"/>
          <p14:tracePt t="8984" x="4157663" y="3556000"/>
          <p14:tracePt t="8994" x="4165600" y="3556000"/>
          <p14:tracePt t="9003" x="4165600" y="3538538"/>
          <p14:tracePt t="9011" x="4165600" y="3522663"/>
          <p14:tracePt t="9014" x="4198938" y="3522663"/>
          <p14:tracePt t="9028" x="4241800" y="3497263"/>
          <p14:tracePt t="9034" x="4300538" y="3462338"/>
          <p14:tracePt t="9044" x="4394200" y="3436938"/>
          <p14:tracePt t="9049" x="4529138" y="3395663"/>
          <p14:tracePt t="9066" x="4691063" y="3360738"/>
          <p14:tracePt t="9068" x="4884738" y="3319463"/>
          <p14:tracePt t="9074" x="5097463" y="3268663"/>
          <p14:tracePt t="9080" x="5334000" y="3208338"/>
          <p14:tracePt t="9092" x="5570538" y="3167063"/>
          <p14:tracePt t="9101" x="5824538" y="3124200"/>
          <p14:tracePt t="9105" x="6062663" y="3081338"/>
          <p14:tracePt t="9114" x="6484938" y="2989263"/>
          <p14:tracePt t="9121" x="6586538" y="2954338"/>
          <p14:tracePt t="9135" x="6781800" y="2895600"/>
          <p14:tracePt t="9137" x="6858000" y="2870200"/>
          <p14:tracePt t="9375" x="6824663" y="2836863"/>
          <p14:tracePt t="9383" x="6781800" y="2794000"/>
          <p14:tracePt t="9393" x="6723063" y="2735263"/>
          <p14:tracePt t="9399" x="6662738" y="2674938"/>
          <p14:tracePt t="9407" x="6621463" y="2641600"/>
          <p14:tracePt t="9416" x="6545263" y="2582863"/>
          <p14:tracePt t="9428" x="6484938" y="2540000"/>
          <p14:tracePt t="9437" x="6426200" y="2506663"/>
          <p14:tracePt t="9445" x="6383338" y="2481263"/>
          <p14:tracePt t="9451" x="6316663" y="2446338"/>
          <p14:tracePt t="9462" x="6256338" y="2438400"/>
          <p14:tracePt t="9466" x="6197600" y="2438400"/>
          <p14:tracePt t="9478" x="6172200" y="2438400"/>
          <p14:tracePt t="9482" x="6129338" y="2420938"/>
          <p14:tracePt t="9495" x="6078538" y="2420938"/>
          <p14:tracePt t="9498" x="6037263" y="2420938"/>
          <p14:tracePt t="9511" x="6019800" y="2420938"/>
          <p14:tracePt t="9516" x="5994400" y="2420938"/>
          <p14:tracePt t="9528" x="5961063" y="2420938"/>
          <p14:tracePt t="9531" x="5943600" y="2420938"/>
          <p14:tracePt t="9544" x="5918200" y="2420938"/>
          <p14:tracePt t="9546" x="5884863" y="2420938"/>
          <p14:tracePt t="9553" x="5859463" y="2420938"/>
          <p14:tracePt t="9565" x="5842000" y="2438400"/>
          <p14:tracePt t="9569" x="5808663" y="2446338"/>
          <p14:tracePt t="9577" x="5799138" y="2463800"/>
          <p14:tracePt t="9585" x="5765800" y="2481263"/>
          <p14:tracePt t="9599" x="5740400" y="2506663"/>
          <p14:tracePt t="9603" x="5722938" y="2522538"/>
          <p14:tracePt t="9611" x="5689600" y="2540000"/>
          <p14:tracePt t="9617" x="5681663" y="2573338"/>
          <p14:tracePt t="9635" x="5664200" y="2598738"/>
          <p14:tracePt t="9637" x="5630863" y="2633663"/>
          <p14:tracePt t="9644" x="5605463" y="2641600"/>
          <p14:tracePt t="9648" x="5570538" y="2692400"/>
          <p14:tracePt t="9659" x="5554663" y="2717800"/>
          <p14:tracePt t="9668" x="5529263" y="2751138"/>
          <p14:tracePt t="9674" x="5494338" y="2776538"/>
          <p14:tracePt t="9680" x="5494338" y="2794000"/>
          <p14:tracePt t="9690" x="5486400" y="2836863"/>
          <p14:tracePt t="9696" x="5468938" y="2870200"/>
          <p14:tracePt t="9704" x="5453063" y="2895600"/>
          <p14:tracePt t="9713" x="5453063" y="2928938"/>
          <p14:tracePt t="9721" x="5435600" y="2971800"/>
          <p14:tracePt t="9731" x="5435600" y="3014663"/>
          <p14:tracePt t="9737" x="5435600" y="3030538"/>
          <p14:tracePt t="9745" x="5435600" y="3081338"/>
          <p14:tracePt t="9755" x="5435600" y="3106738"/>
          <p14:tracePt t="9768" x="5468938" y="3182938"/>
          <p14:tracePt t="9776" x="5494338" y="3225800"/>
          <p14:tracePt t="9784" x="5529263" y="3259138"/>
          <p14:tracePt t="9798" x="5529263" y="3268663"/>
          <p14:tracePt t="9800" x="5570538" y="3302000"/>
          <p14:tracePt t="9807" x="5588000" y="3319463"/>
          <p14:tracePt t="9816" x="5621338" y="3335338"/>
          <p14:tracePt t="9824" x="5664200" y="3360738"/>
          <p14:tracePt t="9833" x="5689600" y="3378200"/>
          <p14:tracePt t="9840" x="5722938" y="3395663"/>
          <p14:tracePt t="9848" x="5765800" y="3403600"/>
          <p14:tracePt t="9856" x="5808663" y="3421063"/>
          <p14:tracePt t="9867" x="5859463" y="3436938"/>
          <p14:tracePt t="9873" x="5918200" y="3454400"/>
          <p14:tracePt t="9880" x="5943600" y="3454400"/>
          <p14:tracePt t="9891" x="5994400" y="3462338"/>
          <p14:tracePt t="9900" x="6019800" y="3462338"/>
          <p14:tracePt t="9905" x="6062663" y="3479800"/>
          <p14:tracePt t="9913" x="6096000" y="3479800"/>
          <p14:tracePt t="9922" x="6138863" y="3479800"/>
          <p14:tracePt t="9932" x="6172200" y="3479800"/>
          <p14:tracePt t="9937" x="6197600" y="3479800"/>
          <p14:tracePt t="9945" x="6230938" y="3479800"/>
          <p14:tracePt t="9953" x="6248400" y="3479800"/>
          <p14:tracePt t="9965" x="6291263" y="3479800"/>
          <p14:tracePt t="9971" x="6316663" y="3462338"/>
          <p14:tracePt t="9979" x="6350000" y="3454400"/>
          <p14:tracePt t="9986" x="6383338" y="3436938"/>
          <p14:tracePt t="10003" x="6408738" y="3403600"/>
          <p14:tracePt t="10004" x="6443663" y="3378200"/>
          <p14:tracePt t="10013" x="6451600" y="3360738"/>
          <p14:tracePt t="10018" x="6484938" y="3319463"/>
          <p14:tracePt t="10030" x="6502400" y="3302000"/>
          <p14:tracePt t="10038" x="6527800" y="3268663"/>
          <p14:tracePt t="10045" x="6545263" y="3243263"/>
          <p14:tracePt t="10051" x="6545263" y="3225800"/>
          <p14:tracePt t="10061" x="6561138" y="3208338"/>
          <p14:tracePt t="10070" x="6570663" y="3182938"/>
          <p14:tracePt t="10078" x="6570663" y="3167063"/>
          <p14:tracePt t="10081" x="6586538" y="3141663"/>
          <p14:tracePt t="10096" x="6586538" y="3124200"/>
          <p14:tracePt t="10097" x="6604000" y="3090863"/>
          <p14:tracePt t="10105" x="6604000" y="3065463"/>
          <p14:tracePt t="10113" x="6621463" y="3014663"/>
          <p14:tracePt t="10123" x="6621463" y="3005138"/>
          <p14:tracePt t="10131" x="6621463" y="2946400"/>
          <p14:tracePt t="10137" x="6621463" y="2913063"/>
          <p14:tracePt t="10146" x="6621463" y="2887663"/>
          <p14:tracePt t="10154" x="6621463" y="2852738"/>
          <p14:tracePt t="10163" x="6604000" y="2811463"/>
          <p14:tracePt t="10169" x="6586538" y="2776538"/>
          <p14:tracePt t="10178" x="6561138" y="2751138"/>
          <p14:tracePt t="10185" x="6527800" y="2717800"/>
          <p14:tracePt t="10194" x="6502400" y="2692400"/>
          <p14:tracePt t="10202" x="6469063" y="2659063"/>
          <p14:tracePt t="10211" x="6443663" y="2633663"/>
          <p14:tracePt t="10217" x="6392863" y="2598738"/>
          <p14:tracePt t="10227" x="6367463" y="2573338"/>
          <p14:tracePt t="10235" x="6316663" y="2557463"/>
          <p14:tracePt t="10244" x="6291263" y="2522538"/>
          <p14:tracePt t="10249" x="6248400" y="2506663"/>
          <p14:tracePt t="10261" x="6197600" y="2481263"/>
          <p14:tracePt t="10265" x="6189663" y="2481263"/>
          <p14:tracePt t="10278" x="6154738" y="2446338"/>
          <p14:tracePt t="10283" x="6129338" y="2446338"/>
          <p14:tracePt t="10295" x="6078538" y="2438400"/>
          <p14:tracePt t="10299" x="6053138" y="2438400"/>
          <p14:tracePt t="10311" x="6037263" y="2438400"/>
          <p14:tracePt t="10317" x="6002338" y="2420938"/>
          <p14:tracePt t="10334" x="5994400" y="2420938"/>
          <p14:tracePt t="10335" x="5961063" y="2420938"/>
          <p14:tracePt t="10340" x="5943600" y="2420938"/>
          <p14:tracePt t="10347" x="5918200" y="2420938"/>
          <p14:tracePt t="10355" x="5884863" y="2446338"/>
          <p14:tracePt t="10371" x="5875338" y="2463800"/>
          <p14:tracePt t="10372" x="5842000" y="2497138"/>
          <p14:tracePt t="10380" x="5808663" y="2522538"/>
          <p14:tracePt t="10387" x="5783263" y="2557463"/>
          <p14:tracePt t="10397" x="5748338" y="2582863"/>
          <p14:tracePt t="10402" x="5707063" y="2633663"/>
          <p14:tracePt t="10411" x="5681663" y="2659063"/>
          <p14:tracePt t="10420" x="5646738" y="2692400"/>
          <p14:tracePt t="10429" x="5621338" y="2717800"/>
          <p14:tracePt t="10433" x="5605463" y="2735263"/>
          <p14:tracePt t="10444" x="5570538" y="2776538"/>
          <p14:tracePt t="10450" x="5554663" y="2811463"/>
          <p14:tracePt t="10462" x="5545138" y="2836863"/>
          <p14:tracePt t="10467" x="5529263" y="2887663"/>
          <p14:tracePt t="10478" x="5511800" y="2913063"/>
          <p14:tracePt t="10482" x="5494338" y="2928938"/>
          <p14:tracePt t="10494" x="5494338" y="2954338"/>
          <p14:tracePt t="10503" x="5486400" y="2989263"/>
          <p14:tracePt t="10511" x="5486400" y="3014663"/>
          <p14:tracePt t="10515" x="5486400" y="3048000"/>
          <p14:tracePt t="10528" x="5486400" y="3081338"/>
          <p14:tracePt t="10533" x="5486400" y="3106738"/>
          <p14:tracePt t="10537" x="5486400" y="3124200"/>
          <p14:tracePt t="10546" x="5486400" y="3149600"/>
          <p14:tracePt t="10554" x="5486400" y="3182938"/>
          <p14:tracePt t="10563" x="5486400" y="3200400"/>
          <p14:tracePt t="10570" x="5486400" y="3225800"/>
          <p14:tracePt t="10579" x="5494338" y="3243263"/>
          <p14:tracePt t="10585" x="5529263" y="3268663"/>
          <p14:tracePt t="10595" x="5545138" y="3284538"/>
          <p14:tracePt t="10601" x="5570538" y="3319463"/>
          <p14:tracePt t="10611" x="5588000" y="3335338"/>
          <p14:tracePt t="10618" x="5605463" y="3344863"/>
          <p14:tracePt t="10629" x="5630863" y="3360738"/>
          <p14:tracePt t="10634" x="5646738" y="3395663"/>
          <p14:tracePt t="10644" x="5681663" y="3395663"/>
          <p14:tracePt t="10650" x="5689600" y="3403600"/>
          <p14:tracePt t="10661" x="5707063" y="3421063"/>
          <p14:tracePt t="10666" x="5722938" y="3421063"/>
          <p14:tracePt t="10678" x="5748338" y="3436938"/>
          <p14:tracePt t="10681" x="5783263" y="3436938"/>
          <p14:tracePt t="10694" x="5808663" y="3454400"/>
          <p14:tracePt t="10702" x="5842000" y="3454400"/>
          <p14:tracePt t="10711" x="5875338" y="3454400"/>
          <p14:tracePt t="10715" x="5918200" y="3462338"/>
          <p14:tracePt t="10728" x="5961063" y="3462338"/>
          <p14:tracePt t="10734" x="6002338" y="3479800"/>
          <p14:tracePt t="10747" x="6019800" y="3479800"/>
          <p14:tracePt t="10748" x="6062663" y="3479800"/>
          <p14:tracePt t="10755" x="6113463" y="3479800"/>
          <p14:tracePt t="10763" x="6154738" y="3479800"/>
          <p14:tracePt t="10770" x="6197600" y="3479800"/>
          <p14:tracePt t="10779" x="6230938" y="3479800"/>
          <p14:tracePt t="10787" x="6256338" y="3479800"/>
          <p14:tracePt t="10796" x="6307138" y="3479800"/>
          <p14:tracePt t="10801" x="6316663" y="3479800"/>
          <p14:tracePt t="10811" x="6367463" y="3479800"/>
          <p14:tracePt t="10818" x="6392863" y="3479800"/>
          <p14:tracePt t="10827" x="6443663" y="3454400"/>
          <p14:tracePt t="10836" x="6451600" y="3436938"/>
          <p14:tracePt t="10844" x="6484938" y="3436938"/>
          <p14:tracePt t="10850" x="6502400" y="3421063"/>
          <p14:tracePt t="10861" x="6527800" y="3403600"/>
          <p14:tracePt t="10869" x="6545263" y="3395663"/>
          <p14:tracePt t="10878" x="6561138" y="3378200"/>
          <p14:tracePt t="10883" x="6570663" y="3360738"/>
          <p14:tracePt t="10895" x="6586538" y="3344863"/>
          <p14:tracePt t="10900" x="6604000" y="3335338"/>
          <p14:tracePt t="10911" x="6621463" y="3319463"/>
          <p14:tracePt t="10915" x="6621463" y="3302000"/>
          <p14:tracePt t="10929" x="6637338" y="3284538"/>
          <p14:tracePt t="10937" x="6637338" y="3268663"/>
          <p14:tracePt t="10944" x="6646863" y="3259138"/>
          <p14:tracePt t="10950" x="6646863" y="3243263"/>
          <p14:tracePt t="10963" x="6646863" y="3225800"/>
          <p14:tracePt t="10964" x="6662738" y="3208338"/>
          <p14:tracePt t="10971" x="6662738" y="3182938"/>
          <p14:tracePt t="10979" x="6662738" y="3141663"/>
          <p14:tracePt t="10987" x="6662738" y="3106738"/>
          <p14:tracePt t="11002" x="6662738" y="3081338"/>
          <p14:tracePt t="11002" x="6662738" y="3048000"/>
          <p14:tracePt t="11010" x="6662738" y="3005138"/>
          <p14:tracePt t="11018" x="6646863" y="2954338"/>
          <p14:tracePt t="11031" x="6621463" y="2895600"/>
          <p14:tracePt t="11041" x="6604000" y="2852738"/>
          <p14:tracePt t="11047" x="6570663" y="2794000"/>
          <p14:tracePt t="11053" x="6545263" y="2751138"/>
          <p14:tracePt t="11064" x="6510338" y="2717800"/>
          <p14:tracePt t="11070" x="6484938" y="2674938"/>
          <p14:tracePt t="11077" x="6451600" y="2641600"/>
          <p14:tracePt t="11085" x="6443663" y="2633663"/>
          <p14:tracePt t="11100" x="6426200" y="2598738"/>
          <p14:tracePt t="11102" x="6392863" y="2573338"/>
          <p14:tracePt t="11109" x="6367463" y="2540000"/>
          <p14:tracePt t="11116" x="6350000" y="2506663"/>
          <p14:tracePt t="11125" x="6332538" y="2506663"/>
          <p14:tracePt t="11138" x="6307138" y="2481263"/>
          <p14:tracePt t="11140" x="6291263" y="2481263"/>
          <p14:tracePt t="11147" x="6273800" y="2463800"/>
          <p14:tracePt t="11158" x="6256338" y="2446338"/>
          <p14:tracePt t="11168" x="6248400" y="2438400"/>
          <p14:tracePt t="11182" x="6215063" y="2420938"/>
          <p14:tracePt t="11200" x="6197600" y="2420938"/>
          <p14:tracePt t="11202" x="6189663" y="2420938"/>
          <p14:tracePt t="11204" x="6189663" y="2405063"/>
          <p14:tracePt t="11213" x="6172200" y="2405063"/>
          <p14:tracePt t="11220" x="6154738" y="2405063"/>
          <p14:tracePt t="11234" x="6138863" y="2405063"/>
          <p14:tracePt t="11250" x="6129338" y="2405063"/>
          <p14:tracePt t="11282" x="6113463" y="2405063"/>
          <p14:tracePt t="11347" x="6096000" y="2405063"/>
          <p14:tracePt t="11422" x="6078538" y="2405063"/>
          <p14:tracePt t="11437" x="6062663" y="2405063"/>
          <p14:tracePt t="11446" x="6053138" y="2405063"/>
          <p14:tracePt t="11452" x="6019800" y="2420938"/>
          <p14:tracePt t="11469" x="5994400" y="2438400"/>
          <p14:tracePt t="11471" x="5961063" y="2446338"/>
          <p14:tracePt t="11479" x="5918200" y="2463800"/>
          <p14:tracePt t="11486" x="5884863" y="2497138"/>
          <p14:tracePt t="11495" x="5859463" y="2506663"/>
          <p14:tracePt t="11503" x="5842000" y="2506663"/>
          <p14:tracePt t="11513" x="5799138" y="2540000"/>
          <p14:tracePt t="11518" x="5783263" y="2557463"/>
          <p14:tracePt t="11529" x="5765800" y="2573338"/>
          <p14:tracePt t="11535" x="5740400" y="2582863"/>
          <p14:tracePt t="11545" x="5722938" y="2598738"/>
          <p14:tracePt t="11552" x="5707063" y="2616200"/>
          <p14:tracePt t="11567" x="5689600" y="2633663"/>
          <p14:tracePt t="11568" x="5689600" y="2641600"/>
          <p14:tracePt t="11573" x="5681663" y="2674938"/>
          <p14:tracePt t="11580" x="5664200" y="2692400"/>
          <p14:tracePt t="11588" x="5664200" y="2700338"/>
          <p14:tracePt t="11598" x="5646738" y="2751138"/>
          <p14:tracePt t="11603" x="5630863" y="2760663"/>
          <p14:tracePt t="11612" x="5630863" y="2794000"/>
          <p14:tracePt t="11619" x="5630863" y="2827338"/>
          <p14:tracePt t="11629" x="5621338" y="2852738"/>
          <p14:tracePt t="11636" x="5621338" y="2887663"/>
          <p14:tracePt t="11645" x="5621338" y="2913063"/>
          <p14:tracePt t="11652" x="5621338" y="2946400"/>
          <p14:tracePt t="11661" x="5605463" y="2954338"/>
          <p14:tracePt t="11668" x="5605463" y="2989263"/>
          <p14:tracePt t="11678" x="5605463" y="3014663"/>
          <p14:tracePt t="11684" x="5605463" y="3030538"/>
          <p14:tracePt t="11694" x="5605463" y="3048000"/>
          <p14:tracePt t="11700" x="5605463" y="3081338"/>
          <p14:tracePt t="11711" x="5605463" y="3090863"/>
          <p14:tracePt t="11716" x="5605463" y="3106738"/>
          <p14:tracePt t="11730" x="5605463" y="3124200"/>
          <p14:tracePt t="11736" x="5605463" y="3141663"/>
          <p14:tracePt t="11744" x="5605463" y="3149600"/>
          <p14:tracePt t="11756" x="5605463" y="3167063"/>
          <p14:tracePt t="11772" x="5605463" y="3182938"/>
          <p14:tracePt t="11796" x="5605463" y="3200400"/>
          <p14:tracePt t="11819" x="5605463" y="3208338"/>
          <p14:tracePt t="16667" x="5588000" y="3208338"/>
          <p14:tracePt t="16680" x="5570538" y="3208338"/>
          <p14:tracePt t="16686" x="5554663" y="3200400"/>
          <p14:tracePt t="16698" x="5545138" y="3182938"/>
          <p14:tracePt t="16711" x="5511800" y="3167063"/>
          <p14:tracePt t="16718" x="5486400" y="3149600"/>
          <p14:tracePt t="16724" x="5468938" y="3149600"/>
          <p14:tracePt t="16735" x="5453063" y="3149600"/>
          <p14:tracePt t="16741" x="5435600" y="3141663"/>
          <p14:tracePt t="16753" x="5427663" y="3141663"/>
          <p14:tracePt t="16765" x="5410200" y="3141663"/>
          <p14:tracePt t="16773" x="5392738" y="3141663"/>
          <p14:tracePt t="16785" x="5376863" y="3141663"/>
          <p14:tracePt t="16796" x="5367338" y="3141663"/>
          <p14:tracePt t="16812" x="5351463" y="3141663"/>
          <p14:tracePt t="16829" x="5334000" y="3141663"/>
          <p14:tracePt t="16868" x="5316538" y="3141663"/>
          <p14:tracePt t="16922" x="5316538" y="3124200"/>
          <p14:tracePt t="16962" x="5300663" y="3124200"/>
          <p14:tracePt t="16970" x="5300663" y="3106738"/>
          <p14:tracePt t="16979" x="5291138" y="3106738"/>
          <p14:tracePt t="16986" x="5275263" y="3106738"/>
          <p14:tracePt t="16999" x="5257800" y="3106738"/>
          <p14:tracePt t="17017" x="5232400" y="3090863"/>
          <p14:tracePt t="17019" x="5181600" y="3081338"/>
          <p14:tracePt t="17036" x="5156200" y="3081338"/>
          <p14:tracePt t="17044" x="5097463" y="3081338"/>
          <p14:tracePt t="17052" x="5046663" y="3081338"/>
          <p14:tracePt t="17069" x="4986338" y="3065463"/>
          <p14:tracePt t="17071" x="4960938" y="3065463"/>
          <p14:tracePt t="17082" x="4902200" y="3065463"/>
          <p14:tracePt t="17084" x="4868863" y="3065463"/>
          <p14:tracePt t="17090" x="4843463" y="3065463"/>
          <p14:tracePt t="17102" x="4808538" y="3065463"/>
          <p14:tracePt t="17108" x="4783138" y="3065463"/>
          <p14:tracePt t="17115" x="4749800" y="3065463"/>
          <p14:tracePt t="17122" x="4732338" y="3065463"/>
          <p14:tracePt t="17132" x="4724400" y="3065463"/>
          <p14:tracePt t="17145" x="4691063" y="3065463"/>
          <p14:tracePt t="17148" x="4673600" y="3081338"/>
          <p14:tracePt t="17156" x="4665663" y="3081338"/>
          <p14:tracePt t="17180" x="4648200" y="3081338"/>
          <p14:tracePt t="17182" x="4614863" y="3090863"/>
          <p14:tracePt t="17187" x="4605338" y="3090863"/>
          <p14:tracePt t="17201" x="4589463" y="3106738"/>
          <p14:tracePt t="17207" x="4572000" y="3106738"/>
          <p14:tracePt t="17213" x="4554538" y="3106738"/>
          <p14:tracePt t="17219" x="4538663" y="3124200"/>
          <p14:tracePt t="17229" x="4529138" y="3124200"/>
          <p14:tracePt t="17236" x="4513263" y="3124200"/>
          <p14:tracePt t="17245" x="4478338" y="3124200"/>
          <p14:tracePt t="17250" x="4470400" y="3124200"/>
          <p14:tracePt t="17267" x="4452938" y="3124200"/>
          <p14:tracePt t="17273" x="4419600" y="3124200"/>
          <p14:tracePt t="17275" x="4394200" y="3124200"/>
          <p14:tracePt t="17282" x="4376738" y="3124200"/>
          <p14:tracePt t="17290" x="4360863" y="3124200"/>
          <p14:tracePt t="17302" x="4351338" y="3124200"/>
          <p14:tracePt t="17312" x="4335463" y="3124200"/>
          <p14:tracePt t="17319" x="4318000" y="3124200"/>
          <p14:tracePt t="17328" x="4300538" y="3124200"/>
          <p14:tracePt t="17333" x="4284663" y="3124200"/>
          <p14:tracePt t="17347" x="4275138" y="3124200"/>
          <p14:tracePt t="17354" x="4259263" y="3124200"/>
          <p14:tracePt t="17370" x="4241800" y="3124200"/>
          <p14:tracePt t="17379" x="4241800" y="3106738"/>
          <p14:tracePt t="17397" x="4224338" y="3106738"/>
          <p14:tracePt t="17429" x="4216400" y="3106738"/>
          <p14:tracePt t="17562" x="4224338" y="3106738"/>
          <p14:tracePt t="17595" x="4241800" y="3106738"/>
          <p14:tracePt t="17612" x="4259263" y="3106738"/>
          <p14:tracePt t="17619" x="4275138" y="3106738"/>
          <p14:tracePt t="17630" x="4284663" y="3106738"/>
          <p14:tracePt t="17636" x="4300538" y="3106738"/>
          <p14:tracePt t="17643" x="4335463" y="3106738"/>
          <p14:tracePt t="17652" x="4360863" y="3106738"/>
          <p14:tracePt t="17659" x="4394200" y="3106738"/>
          <p14:tracePt t="17668" x="4437063" y="3106738"/>
          <p14:tracePt t="17675" x="4495800" y="3106738"/>
          <p14:tracePt t="17683" x="4554538" y="3106738"/>
          <p14:tracePt t="17691" x="4572000" y="3106738"/>
          <p14:tracePt t="17699" x="4648200" y="3106738"/>
          <p14:tracePt t="17707" x="4673600" y="3106738"/>
          <p14:tracePt t="17715" x="4724400" y="3106738"/>
          <p14:tracePt t="17723" x="4749800" y="3106738"/>
          <p14:tracePt t="17731" x="4792663" y="3106738"/>
          <p14:tracePt t="17739" x="4808538" y="3124200"/>
          <p14:tracePt t="17747" x="4843463" y="3124200"/>
          <p14:tracePt t="17755" x="4859338" y="3124200"/>
          <p14:tracePt t="17763" x="4868863" y="3124200"/>
          <p14:tracePt t="17771" x="4884738" y="3124200"/>
          <p14:tracePt t="17780" x="4902200" y="3124200"/>
          <p14:tracePt t="17796" x="4919663" y="3141663"/>
          <p14:tracePt t="17813" x="4927600" y="3141663"/>
          <p14:tracePt t="17830" x="4945063" y="3141663"/>
          <p14:tracePt t="17836" x="4960938" y="3141663"/>
          <p14:tracePt t="17851" x="4978400" y="3149600"/>
          <p14:tracePt t="17859" x="4986338" y="3149600"/>
          <p14:tracePt t="17868" x="5003800" y="3149600"/>
          <p14:tracePt t="17875" x="5037138" y="3149600"/>
          <p14:tracePt t="17883" x="5046663" y="3149600"/>
          <p14:tracePt t="17891" x="5062538" y="3149600"/>
          <p14:tracePt t="17907" x="5080000" y="3149600"/>
          <p14:tracePt t="17923" x="5097463" y="3167063"/>
          <p14:tracePt t="17980" x="5097463" y="3182938"/>
          <p14:tracePt t="17997" x="5062538" y="3182938"/>
          <p14:tracePt t="18007" x="5046663" y="3182938"/>
          <p14:tracePt t="18014" x="5021263" y="3182938"/>
          <p14:tracePt t="18020" x="4986338" y="3182938"/>
          <p14:tracePt t="18029" x="4945063" y="3200400"/>
          <p14:tracePt t="18037" x="4919663" y="3200400"/>
          <p14:tracePt t="18046" x="4884738" y="3200400"/>
          <p14:tracePt t="18052" x="4859338" y="3208338"/>
          <p14:tracePt t="18070" x="4826000" y="3208338"/>
          <p14:tracePt t="18073" x="4783138" y="3208338"/>
          <p14:tracePt t="18077" x="4749800" y="3208338"/>
          <p14:tracePt t="18084" x="4732338" y="3208338"/>
          <p14:tracePt t="18092" x="4706938" y="3208338"/>
          <p14:tracePt t="18102" x="4673600" y="3208338"/>
          <p14:tracePt t="18108" x="4665663" y="3225800"/>
          <p14:tracePt t="18116" x="4630738" y="3225800"/>
          <p14:tracePt t="18124" x="4589463" y="3225800"/>
          <p14:tracePt t="18136" x="4572000" y="3225800"/>
          <p14:tracePt t="18141" x="4538663" y="3225800"/>
          <p14:tracePt t="18148" x="4513263" y="3225800"/>
          <p14:tracePt t="18156" x="4478338" y="3225800"/>
          <p14:tracePt t="18164" x="4452938" y="3225800"/>
          <p14:tracePt t="18172" x="4419600" y="3225800"/>
          <p14:tracePt t="18180" x="4411663" y="3225800"/>
          <p14:tracePt t="18188" x="4376738" y="3225800"/>
          <p14:tracePt t="18196" x="4360863" y="3225800"/>
          <p14:tracePt t="18205" x="4351338" y="3225800"/>
          <p14:tracePt t="18213" x="4335463" y="3225800"/>
          <p14:tracePt t="18220" x="4318000" y="3225800"/>
          <p14:tracePt t="18229" x="4300538" y="3225800"/>
          <p14:tracePt t="18237" x="4284663" y="3243263"/>
          <p14:tracePt t="18246" x="4275138" y="3243263"/>
          <p14:tracePt t="18265" x="4259263" y="3259138"/>
          <p14:tracePt t="18276" x="4241800" y="3268663"/>
          <p14:tracePt t="18292" x="4224338" y="3284538"/>
          <p14:tracePt t="18308" x="4216400" y="3302000"/>
          <p14:tracePt t="18316" x="4216400" y="3319463"/>
          <p14:tracePt t="18324" x="4198938" y="3335338"/>
          <p14:tracePt t="18336" x="4198938" y="3344863"/>
          <p14:tracePt t="18340" x="4183063" y="3344863"/>
          <p14:tracePt t="18348" x="4183063" y="3360738"/>
          <p14:tracePt t="18356" x="4183063" y="3395663"/>
          <p14:tracePt t="18364" x="4183063" y="3403600"/>
          <p14:tracePt t="18380" x="4183063" y="3421063"/>
          <p14:tracePt t="18388" x="4183063" y="3436938"/>
          <p14:tracePt t="18396" x="4183063" y="3454400"/>
          <p14:tracePt t="18413" x="4183063" y="3462338"/>
          <p14:tracePt t="18431" x="4183063" y="3479800"/>
          <p14:tracePt t="18436" x="4198938" y="3479800"/>
          <p14:tracePt t="18446" x="4198938" y="3497263"/>
          <p14:tracePt t="18468" x="4216400" y="3497263"/>
          <p14:tracePt t="18477" x="4216400" y="3513138"/>
          <p14:tracePt t="18492" x="4224338" y="3513138"/>
          <p14:tracePt t="18509" x="4241800" y="3522663"/>
          <p14:tracePt t="18525" x="4259263" y="3522663"/>
          <p14:tracePt t="18532" x="4275138" y="3522663"/>
          <p14:tracePt t="18541" x="4284663" y="3538538"/>
          <p14:tracePt t="18549" x="4300538" y="3538538"/>
          <p14:tracePt t="18556" x="4318000" y="3538538"/>
          <p14:tracePt t="18564" x="4335463" y="3538538"/>
          <p14:tracePt t="18573" x="4376738" y="3556000"/>
          <p14:tracePt t="18581" x="4411663" y="3556000"/>
          <p14:tracePt t="18589" x="4452938" y="3556000"/>
          <p14:tracePt t="18597" x="4478338" y="3556000"/>
          <p14:tracePt t="18606" x="4513263" y="3573463"/>
          <p14:tracePt t="18614" x="4538663" y="3573463"/>
          <p14:tracePt t="18621" x="4572000" y="3573463"/>
          <p14:tracePt t="18630" x="4605338" y="3589338"/>
          <p14:tracePt t="18637" x="4614863" y="3589338"/>
          <p14:tracePt t="18646" x="4630738" y="3589338"/>
          <p14:tracePt t="18653" x="4648200" y="3589338"/>
          <p14:tracePt t="18663" x="4665663" y="3589338"/>
          <p14:tracePt t="18677" x="4673600" y="3589338"/>
          <p14:tracePt t="18685" x="4673600" y="3598863"/>
          <p14:tracePt t="18701" x="4691063" y="3598863"/>
          <p14:tracePt t="18765" x="4691063" y="3614738"/>
          <p14:tracePt t="18789" x="4691063" y="3632200"/>
          <p14:tracePt t="18805" x="4673600" y="3632200"/>
          <p14:tracePt t="18813" x="4665663" y="3649663"/>
          <p14:tracePt t="18821" x="4630738" y="3657600"/>
          <p14:tracePt t="18831" x="4614863" y="3675063"/>
          <p14:tracePt t="18838" x="4572000" y="3690938"/>
          <p14:tracePt t="18847" x="4538663" y="3708400"/>
          <p14:tracePt t="18854" x="4513263" y="3716338"/>
          <p14:tracePt t="18865" x="4478338" y="3733800"/>
          <p14:tracePt t="18873" x="4452938" y="3733800"/>
          <p14:tracePt t="18881" x="4419600" y="3751263"/>
          <p14:tracePt t="18886" x="4394200" y="3767138"/>
          <p14:tracePt t="18897" x="4376738" y="3767138"/>
          <p14:tracePt t="18904" x="4351338" y="3776663"/>
          <p14:tracePt t="18912" x="4335463" y="3776663"/>
          <p14:tracePt t="18918" x="4335463" y="3792538"/>
          <p14:tracePt t="18929" x="4318000" y="3792538"/>
          <p14:tracePt t="18941" x="4318000" y="3810000"/>
          <p14:tracePt t="18949" x="4300538" y="3810000"/>
          <p14:tracePt t="18965" x="4300538" y="3827463"/>
          <p14:tracePt t="18989" x="4300538" y="3843338"/>
          <p14:tracePt t="19005" x="4300538" y="3852863"/>
          <p14:tracePt t="19037" x="4318000" y="3868738"/>
          <p14:tracePt t="19053" x="4335463" y="3868738"/>
          <p14:tracePt t="19064" x="4351338" y="3868738"/>
          <p14:tracePt t="19072" x="4360863" y="3868738"/>
          <p14:tracePt t="19079" x="4376738" y="3868738"/>
          <p14:tracePt t="19086" x="4394200" y="3868738"/>
          <p14:tracePt t="19094" x="4419600" y="3868738"/>
          <p14:tracePt t="19102" x="4437063" y="3868738"/>
          <p14:tracePt t="19110" x="4470400" y="3868738"/>
          <p14:tracePt t="19118" x="4495800" y="3868738"/>
          <p14:tracePt t="19125" x="4529138" y="3868738"/>
          <p14:tracePt t="19136" x="4538663" y="3868738"/>
          <p14:tracePt t="19144" x="4554538" y="3868738"/>
          <p14:tracePt t="19150" x="4572000" y="3868738"/>
          <p14:tracePt t="19157" x="4589463" y="3868738"/>
          <p14:tracePt t="19165" x="4605338" y="3868738"/>
          <p14:tracePt t="19181" x="4614863" y="3868738"/>
          <p14:tracePt t="19246" x="4605338" y="3886200"/>
          <p14:tracePt t="19254" x="4589463" y="3886200"/>
          <p14:tracePt t="19263" x="4538663" y="3911600"/>
          <p14:tracePt t="19271" x="4495800" y="3929063"/>
          <p14:tracePt t="19280" x="4452938" y="3944938"/>
          <p14:tracePt t="19286" x="4411663" y="3962400"/>
          <p14:tracePt t="19295" x="4376738" y="3970338"/>
          <p14:tracePt t="19303" x="4335463" y="3987800"/>
          <p14:tracePt t="19310" x="4259263" y="4021138"/>
          <p14:tracePt t="19319" x="4241800" y="4021138"/>
          <p14:tracePt t="19326" x="4198938" y="4030663"/>
          <p14:tracePt t="19335" x="4183063" y="4030663"/>
          <p14:tracePt t="19343" x="4157663" y="4046538"/>
          <p14:tracePt t="19350" x="4122738" y="4046538"/>
          <p14:tracePt t="19358" x="4106863" y="4064000"/>
          <p14:tracePt t="19367" x="4097338" y="4081463"/>
          <p14:tracePt t="19374" x="4097338" y="4097338"/>
          <p14:tracePt t="19382" x="4081463" y="4097338"/>
          <p14:tracePt t="19390" x="4081463" y="4106863"/>
          <p14:tracePt t="19400" x="4064000" y="4122738"/>
          <p14:tracePt t="19409" x="4064000" y="4140200"/>
          <p14:tracePt t="19415" x="4064000" y="4157663"/>
          <p14:tracePt t="19422" x="4064000" y="4165600"/>
          <p14:tracePt t="19438" x="4064000" y="4183063"/>
          <p14:tracePt t="19447" x="4064000" y="4198938"/>
          <p14:tracePt t="19454" x="4064000" y="4216400"/>
          <p14:tracePt t="19471" x="4081463" y="4216400"/>
          <p14:tracePt t="19479" x="4097338" y="4224338"/>
          <p14:tracePt t="19486" x="4106863" y="4224338"/>
          <p14:tracePt t="19495" x="4122738" y="4241800"/>
          <p14:tracePt t="19503" x="4140200" y="4241800"/>
          <p14:tracePt t="19510" x="4157663" y="4259263"/>
          <p14:tracePt t="19519" x="4165600" y="4259263"/>
          <p14:tracePt t="19526" x="4183063" y="4275138"/>
          <p14:tracePt t="19535" x="4198938" y="4275138"/>
          <p14:tracePt t="19542" x="4216400" y="4284663"/>
          <p14:tracePt t="19551" x="4224338" y="4284663"/>
          <p14:tracePt t="19566" x="4241800" y="4300538"/>
          <p14:tracePt t="19590" x="4259263" y="4300538"/>
          <p14:tracePt t="19670" x="4259263" y="4318000"/>
          <p14:tracePt t="19695" x="4259263" y="4335463"/>
          <p14:tracePt t="19703" x="4275138" y="4351338"/>
          <p14:tracePt t="19710" x="4275138" y="4360863"/>
          <p14:tracePt t="19726" x="4284663" y="4376738"/>
          <p14:tracePt t="19735" x="4318000" y="4411663"/>
          <p14:tracePt t="19751" x="4351338" y="4419600"/>
          <p14:tracePt t="19759" x="4360863" y="4437063"/>
          <p14:tracePt t="19767" x="4376738" y="4437063"/>
          <p14:tracePt t="19775" x="4394200" y="4452938"/>
          <p14:tracePt t="19783" x="4411663" y="4452938"/>
          <p14:tracePt t="19798" x="4419600" y="4470400"/>
          <p14:tracePt t="19806" x="4437063" y="4470400"/>
          <p14:tracePt t="19822" x="4437063" y="4478338"/>
          <p14:tracePt t="19831" x="4452938" y="4478338"/>
          <p14:tracePt t="19864" x="4470400" y="4478338"/>
          <p14:tracePt t="19880" x="4478338" y="4478338"/>
          <p14:tracePt t="19897" x="4495800" y="4470400"/>
          <p14:tracePt t="20444" x="4513263" y="4470400"/>
          <p14:tracePt t="20452" x="4538663" y="4470400"/>
          <p14:tracePt t="20459" x="4572000" y="4478338"/>
          <p14:tracePt t="20472" x="4614863" y="4478338"/>
          <p14:tracePt t="20476" x="4630738" y="4495800"/>
          <p14:tracePt t="20483" x="4665663" y="4495800"/>
          <p14:tracePt t="20492" x="4691063" y="4513263"/>
          <p14:tracePt t="20501" x="4724400" y="4513263"/>
          <p14:tracePt t="20509" x="4732338" y="4513263"/>
          <p14:tracePt t="20516" x="4749800" y="4529138"/>
          <p14:tracePt t="20524" x="4767263" y="4529138"/>
          <p14:tracePt t="20532" x="4783138" y="4529138"/>
          <p14:tracePt t="20556" x="4792663" y="4529138"/>
          <p14:tracePt t="20765" x="4808538" y="4529138"/>
          <p14:tracePt t="20772" x="4826000" y="4529138"/>
          <p14:tracePt t="20780" x="4843463" y="4529138"/>
          <p14:tracePt t="20788" x="4843463" y="4538663"/>
          <p14:tracePt t="20797" x="4868863" y="4554538"/>
          <p14:tracePt t="20805" x="4884738" y="4554538"/>
          <p14:tracePt t="20813" x="4919663" y="4572000"/>
          <p14:tracePt t="20820" x="4927600" y="4572000"/>
          <p14:tracePt t="20830" x="4945063" y="4589463"/>
          <p14:tracePt t="20836" x="4960938" y="4589463"/>
          <p14:tracePt t="20846" x="4986338" y="4605338"/>
          <p14:tracePt t="31348" x="4986338" y="4589463"/>
          <p14:tracePt t="31360" x="5021263" y="4554538"/>
          <p14:tracePt t="31365" x="5046663" y="4538663"/>
          <p14:tracePt t="31372" x="5097463" y="4529138"/>
          <p14:tracePt t="31381" x="5138738" y="4495800"/>
          <p14:tracePt t="31389" x="5181600" y="4470400"/>
          <p14:tracePt t="31397" x="5257800" y="4437063"/>
          <p14:tracePt t="31404" x="5316538" y="4419600"/>
          <p14:tracePt t="31413" x="5392738" y="4411663"/>
          <p14:tracePt t="31421" x="5468938" y="4376738"/>
          <p14:tracePt t="31430" x="5529263" y="4360863"/>
          <p14:tracePt t="31437" x="5554663" y="4351338"/>
          <p14:tracePt t="31447" x="5605463" y="4335463"/>
          <p14:tracePt t="31452" x="5646738" y="4318000"/>
          <p14:tracePt t="31462" x="5722938" y="4300538"/>
          <p14:tracePt t="31469" x="5740400" y="4284663"/>
          <p14:tracePt t="31479" x="5783263" y="4275138"/>
          <p14:tracePt t="31487" x="5808663" y="4259263"/>
          <p14:tracePt t="31496" x="5842000" y="4241800"/>
          <p14:tracePt t="31500" x="5875338" y="4224338"/>
          <p14:tracePt t="31512" x="5943600" y="4183063"/>
          <p14:tracePt t="31519" x="6002338" y="4122738"/>
          <p14:tracePt t="31529" x="6078538" y="4081463"/>
          <p14:tracePt t="31534" x="6230938" y="3962400"/>
          <p14:tracePt t="31545" x="6350000" y="3852863"/>
          <p14:tracePt t="31551" x="6484938" y="3716338"/>
          <p14:tracePt t="31563" x="6637338" y="3573463"/>
          <p14:tracePt t="31567" x="6764338" y="3421063"/>
          <p14:tracePt t="31581" x="6840538" y="3344863"/>
          <p14:tracePt t="31582" x="6951663" y="3200400"/>
          <p14:tracePt t="31589" x="6992938" y="3124200"/>
          <p14:tracePt t="31598" x="7035800" y="3005138"/>
          <p14:tracePt t="31604" x="7078663" y="2895600"/>
          <p14:tracePt t="31615" x="7094538" y="2827338"/>
          <p14:tracePt t="31621" x="7094538" y="2760663"/>
          <p14:tracePt t="32077" x="7078663" y="2776538"/>
          <p14:tracePt t="32085" x="7069138" y="2811463"/>
          <p14:tracePt t="32093" x="7035800" y="2836863"/>
          <p14:tracePt t="32103" x="7018338" y="2870200"/>
          <p14:tracePt t="32114" x="7018338" y="2887663"/>
          <p14:tracePt t="32119" x="6992938" y="2913063"/>
          <p14:tracePt t="32126" x="6977063" y="2954338"/>
          <p14:tracePt t="32133" x="6959600" y="3005138"/>
          <p14:tracePt t="32148" x="6959600" y="3030538"/>
          <p14:tracePt t="32151" x="6934200" y="3065463"/>
          <p14:tracePt t="32157" x="6934200" y="3090863"/>
          <p14:tracePt t="32165" x="6916738" y="3141663"/>
          <p14:tracePt t="32173" x="6916738" y="3167063"/>
          <p14:tracePt t="32181" x="6900863" y="3182938"/>
          <p14:tracePt t="32190" x="6900863" y="3208338"/>
          <p14:tracePt t="32197" x="6900863" y="3225800"/>
          <p14:tracePt t="32205" x="6900863" y="3243263"/>
          <p14:tracePt t="32214" x="6900863" y="3259138"/>
          <p14:tracePt t="32222" x="6891338" y="3268663"/>
          <p14:tracePt t="32230" x="6891338" y="3284538"/>
          <p14:tracePt t="32248" x="6891338" y="3302000"/>
          <p14:tracePt t="32253" x="6875463" y="3302000"/>
          <p14:tracePt t="32262" x="6875463" y="3319463"/>
          <p14:tracePt t="36374" x="6858000" y="3319463"/>
          <p14:tracePt t="36398" x="6840538" y="3319463"/>
          <p14:tracePt t="36399" x="6799263" y="3268663"/>
          <p14:tracePt t="36407" x="6756400" y="3243263"/>
          <p14:tracePt t="36419" x="6723063" y="3208338"/>
          <p14:tracePt t="36435" x="6697663" y="3167063"/>
          <p14:tracePt t="36437" x="6662738" y="3124200"/>
          <p14:tracePt t="36439" x="6621463" y="3065463"/>
          <p14:tracePt t="36450" x="6586538" y="3005138"/>
          <p14:tracePt t="36457" x="6561138" y="2954338"/>
          <p14:tracePt t="36465" x="6510338" y="2895600"/>
          <p14:tracePt t="36471" x="6484938" y="2852738"/>
          <p14:tracePt t="36481" x="6469063" y="2836863"/>
          <p14:tracePt t="36490" x="6426200" y="2760663"/>
          <p14:tracePt t="36498" x="6408738" y="2751138"/>
          <p14:tracePt t="36503" x="6392863" y="2700338"/>
          <p14:tracePt t="36513" x="6367463" y="2659063"/>
          <p14:tracePt t="36523" x="6350000" y="2641600"/>
          <p14:tracePt t="36530" x="6332538" y="2633663"/>
          <p14:tracePt t="36534" x="6316663" y="2598738"/>
          <p14:tracePt t="36546" x="6307138" y="2582863"/>
          <p14:tracePt t="36550" x="6307138" y="2573338"/>
          <p14:tracePt t="36851" x="6307138" y="2582863"/>
          <p14:tracePt t="36867" x="6307138" y="2598738"/>
          <p14:tracePt t="36875" x="6307138" y="2616200"/>
          <p14:tracePt t="36899" x="6307138" y="2633663"/>
          <p14:tracePt t="36907" x="6291263" y="2633663"/>
          <p14:tracePt t="36915" x="6291263" y="2641600"/>
          <p14:tracePt t="36939" x="6291263" y="2659063"/>
          <p14:tracePt t="36982" x="6291263" y="2674938"/>
          <p14:tracePt t="36997" x="6273800" y="2674938"/>
          <p14:tracePt t="37035" x="6256338" y="2692400"/>
          <p14:tracePt t="37067" x="6248400" y="2700338"/>
          <p14:tracePt t="37076" x="6248400" y="2717800"/>
          <p14:tracePt t="37100" x="6248400" y="2735263"/>
          <p14:tracePt t="37116" x="6248400" y="2751138"/>
          <p14:tracePt t="37132" x="6230938" y="2751138"/>
          <p14:tracePt t="37139" x="6230938" y="2760663"/>
          <p14:tracePt t="37172" x="6230938" y="2776538"/>
          <p14:tracePt t="37268" x="6248400" y="2794000"/>
          <p14:tracePt t="37285" x="6256338" y="2794000"/>
          <p14:tracePt t="37300" x="6273800" y="2794000"/>
          <p14:tracePt t="37316" x="6291263" y="2794000"/>
          <p14:tracePt t="37340" x="6307138" y="2794000"/>
          <p14:tracePt t="37364" x="6316663" y="2794000"/>
          <p14:tracePt t="37398" x="6332538" y="2794000"/>
          <p14:tracePt t="37415" x="6350000" y="2794000"/>
          <p14:tracePt t="37436" x="6367463" y="2794000"/>
          <p14:tracePt t="37452" x="6383338" y="2794000"/>
          <p14:tracePt t="37468" x="6392863" y="2794000"/>
          <p14:tracePt t="37486" x="6408738" y="2794000"/>
          <p14:tracePt t="37492" x="6426200" y="2794000"/>
          <p14:tracePt t="37508" x="6443663" y="2794000"/>
          <p14:tracePt t="37525" x="6451600" y="2794000"/>
          <p14:tracePt t="37532" x="6469063" y="2794000"/>
          <p14:tracePt t="37549" x="6484938" y="2794000"/>
          <p14:tracePt t="37557" x="6502400" y="2794000"/>
          <p14:tracePt t="37565" x="6510338" y="2811463"/>
          <p14:tracePt t="37581" x="6527800" y="2811463"/>
          <p14:tracePt t="37590" x="6545263" y="2811463"/>
          <p14:tracePt t="37597" x="6561138" y="2811463"/>
          <p14:tracePt t="37605" x="6570663" y="2811463"/>
          <p14:tracePt t="37619" x="6586538" y="2827338"/>
          <p14:tracePt t="37625" x="6604000" y="2827338"/>
          <p14:tracePt t="37629" x="6621463" y="2827338"/>
          <p14:tracePt t="37638" x="6637338" y="2836863"/>
          <p14:tracePt t="37655" x="6646863" y="2836863"/>
          <p14:tracePt t="37669" x="6646863" y="2852738"/>
          <p14:tracePt t="37676" x="6662738" y="2852738"/>
          <p14:tracePt t="37693" x="6680200" y="2852738"/>
          <p14:tracePt t="37733" x="6680200" y="2870200"/>
          <p14:tracePt t="37804" x="6680200" y="2887663"/>
          <p14:tracePt t="37853" x="6680200" y="2895600"/>
          <p14:tracePt t="37861" x="6662738" y="2895600"/>
          <p14:tracePt t="37877" x="6646863" y="2895600"/>
          <p14:tracePt t="37901" x="6637338" y="2895600"/>
          <p14:tracePt t="37909" x="6621463" y="2913063"/>
          <p14:tracePt t="37925" x="6604000" y="2913063"/>
          <p14:tracePt t="37933" x="6586538" y="2913063"/>
          <p14:tracePt t="37941" x="6570663" y="2913063"/>
          <p14:tracePt t="37953" x="6561138" y="2913063"/>
          <p14:tracePt t="37961" x="6527800" y="2913063"/>
          <p14:tracePt t="37972" x="6510338" y="2913063"/>
          <p14:tracePt t="37975" x="6484938" y="2913063"/>
          <p14:tracePt t="37984" x="6469063" y="2913063"/>
          <p14:tracePt t="37990" x="6443663" y="2913063"/>
          <p14:tracePt t="37998" x="6408738" y="2913063"/>
          <p14:tracePt t="38006" x="6392863" y="2913063"/>
          <p14:tracePt t="38018" x="6367463" y="2913063"/>
          <p14:tracePt t="38033" x="6350000" y="2913063"/>
          <p14:tracePt t="38034" x="6332538" y="2913063"/>
          <p14:tracePt t="38039" x="6316663" y="2913063"/>
          <p14:tracePt t="38048" x="6307138" y="2913063"/>
          <p14:tracePt t="38054" x="6291263" y="2913063"/>
          <p14:tracePt t="38063" x="6273800" y="2913063"/>
          <p14:tracePt t="38070" x="6256338" y="2913063"/>
          <p14:tracePt t="38080" x="6248400" y="2913063"/>
          <p14:tracePt t="38088" x="6230938" y="2928938"/>
          <p14:tracePt t="38097" x="6215063" y="2928938"/>
          <p14:tracePt t="38101" x="6197600" y="2928938"/>
          <p14:tracePt t="38113" x="6189663" y="2928938"/>
          <p14:tracePt t="38121" x="6172200" y="2928938"/>
          <p14:tracePt t="38134" x="6154738" y="2928938"/>
          <p14:tracePt t="38141" x="6138863" y="2928938"/>
          <p14:tracePt t="38154" x="6129338" y="2946400"/>
          <p14:tracePt t="38166" x="6113463" y="2946400"/>
          <p14:tracePt t="38174" x="6096000" y="2946400"/>
          <p14:tracePt t="38185" x="6078538" y="2946400"/>
          <p14:tracePt t="38198" x="6062663" y="2954338"/>
          <p14:tracePt t="38205" x="6053138" y="2954338"/>
          <p14:tracePt t="38222" x="6037263" y="2954338"/>
          <p14:tracePt t="38238" x="6019800" y="2954338"/>
          <p14:tracePt t="38254" x="6019800" y="2971800"/>
          <p14:tracePt t="38262" x="6002338" y="2971800"/>
          <p14:tracePt t="38278" x="5994400" y="2971800"/>
          <p14:tracePt t="38294" x="5976938" y="2971800"/>
          <p14:tracePt t="38302" x="5976938" y="2989263"/>
          <p14:tracePt t="38318" x="5961063" y="2989263"/>
          <p14:tracePt t="38327" x="5943600" y="2989263"/>
          <p14:tracePt t="38334" x="5943600" y="3005138"/>
          <p14:tracePt t="38349" x="5935663" y="3005138"/>
          <p14:tracePt t="38358" x="5918200" y="3005138"/>
          <p14:tracePt t="38374" x="5918200" y="3014663"/>
          <p14:tracePt t="38384" x="5900738" y="3014663"/>
          <p14:tracePt t="38406" x="5884863" y="3014663"/>
          <p14:tracePt t="38416" x="5884863" y="3030538"/>
          <p14:tracePt t="38438" x="5875338" y="3030538"/>
          <p14:tracePt t="38448" x="5875338" y="3048000"/>
          <p14:tracePt t="38463" x="5859463" y="3048000"/>
          <p14:tracePt t="38478" x="5859463" y="3065463"/>
          <p14:tracePt t="38502" x="5859463" y="3081338"/>
          <p14:tracePt t="38534" x="5859463" y="3090863"/>
          <p14:tracePt t="38566" x="5859463" y="3106738"/>
          <p14:tracePt t="38606" x="5859463" y="3124200"/>
          <p14:tracePt t="38639" x="5875338" y="3124200"/>
          <p14:tracePt t="38670" x="5884863" y="3141663"/>
          <p14:tracePt t="38702" x="5900738" y="3141663"/>
          <p14:tracePt t="38734" x="5918200" y="3141663"/>
          <p14:tracePt t="38767" x="5935663" y="3141663"/>
          <p14:tracePt t="38791" x="5943600" y="3141663"/>
          <p14:tracePt t="38807" x="5961063" y="3141663"/>
          <p14:tracePt t="38831" x="5976938" y="3141663"/>
          <p14:tracePt t="38848" x="5994400" y="3141663"/>
          <p14:tracePt t="38871" x="6002338" y="3141663"/>
          <p14:tracePt t="38895" x="6019800" y="3141663"/>
          <p14:tracePt t="38911" x="6037263" y="3141663"/>
          <p14:tracePt t="38927" x="6053138" y="3141663"/>
          <p14:tracePt t="38935" x="6062663" y="3141663"/>
          <p14:tracePt t="38943" x="6078538" y="3141663"/>
          <p14:tracePt t="38958" x="6096000" y="3141663"/>
          <p14:tracePt t="38967" x="6113463" y="3141663"/>
          <p14:tracePt t="38975" x="6129338" y="3141663"/>
          <p14:tracePt t="38993" x="6138863" y="3141663"/>
          <p14:tracePt t="38999" x="6154738" y="3141663"/>
          <p14:tracePt t="39017" x="6172200" y="3141663"/>
          <p14:tracePt t="39023" x="6189663" y="3141663"/>
          <p14:tracePt t="39031" x="6189663" y="3149600"/>
          <p14:tracePt t="39039" x="6197600" y="3149600"/>
          <p14:tracePt t="39055" x="6215063" y="3149600"/>
          <p14:tracePt t="39071" x="6230938" y="3149600"/>
          <p14:tracePt t="39080" x="6230938" y="3167063"/>
          <p14:tracePt t="39087" x="6248400" y="3167063"/>
          <p14:tracePt t="39120" x="6256338" y="3167063"/>
          <p14:tracePt t="39144" x="6256338" y="3182938"/>
          <p14:tracePt t="39151" x="6273800" y="3182938"/>
          <p14:tracePt t="39311" x="6273800" y="3167063"/>
          <p14:tracePt t="39319" x="6273800" y="3149600"/>
          <p14:tracePt t="39327" x="6291263" y="3149600"/>
          <p14:tracePt t="39336" x="6291263" y="3124200"/>
          <p14:tracePt t="39343" x="6307138" y="3106738"/>
          <p14:tracePt t="39352" x="6307138" y="3081338"/>
          <p14:tracePt t="39359" x="6307138" y="3048000"/>
          <p14:tracePt t="39367" x="6316663" y="3030538"/>
          <p14:tracePt t="39376" x="6316663" y="3005138"/>
          <p14:tracePt t="39384" x="6316663" y="2971800"/>
          <p14:tracePt t="39392" x="6316663" y="2954338"/>
          <p14:tracePt t="39399" x="6316663" y="2928938"/>
          <p14:tracePt t="39408" x="6316663" y="2913063"/>
          <p14:tracePt t="39419" x="6316663" y="2887663"/>
          <p14:tracePt t="39426" x="6316663" y="2870200"/>
          <p14:tracePt t="39432" x="6316663" y="2852738"/>
          <p14:tracePt t="39440" x="6307138" y="2836863"/>
          <p14:tracePt t="39449" x="6291263" y="2811463"/>
          <p14:tracePt t="39457" x="6291263" y="2794000"/>
          <p14:tracePt t="39465" x="6273800" y="2776538"/>
          <p14:tracePt t="39483" x="6273800" y="2760663"/>
          <p14:tracePt t="39489" x="6256338" y="2751138"/>
          <p14:tracePt t="39512" x="6248400" y="2735263"/>
          <p14:tracePt t="39704" x="6230938" y="2735263"/>
          <p14:tracePt t="39857" x="6215063" y="2735263"/>
          <p14:tracePt t="40786" x="6215063" y="2751138"/>
          <p14:tracePt t="40810" x="6215063" y="2760663"/>
          <p14:tracePt t="40827" x="6215063" y="2776538"/>
          <p14:tracePt t="40834" x="6230938" y="2794000"/>
          <p14:tracePt t="40851" x="6230938" y="2811463"/>
          <p14:tracePt t="40860" x="6230938" y="2827338"/>
          <p14:tracePt t="40874" x="6248400" y="2836863"/>
          <p14:tracePt t="40882" x="6248400" y="2852738"/>
          <p14:tracePt t="40891" x="6248400" y="2870200"/>
          <p14:tracePt t="40906" x="6248400" y="2887663"/>
          <p14:tracePt t="40914" x="6248400" y="2895600"/>
          <p14:tracePt t="40923" x="6248400" y="2913063"/>
          <p14:tracePt t="40932" x="6248400" y="2928938"/>
          <p14:tracePt t="40947" x="6256338" y="2946400"/>
          <p14:tracePt t="40956" x="6256338" y="2954338"/>
          <p14:tracePt t="40970" x="6256338" y="2971800"/>
          <p14:tracePt t="40980" x="6256338" y="2989263"/>
          <p14:tracePt t="40995" x="6256338" y="3005138"/>
          <p14:tracePt t="41016" x="6256338" y="3014663"/>
          <p14:tracePt t="41020" x="6256338" y="3030538"/>
          <p14:tracePt t="41042" x="6256338" y="3048000"/>
          <p14:tracePt t="41043" x="6256338" y="3065463"/>
          <p14:tracePt t="41059" x="6256338" y="3081338"/>
          <p14:tracePt t="41074" x="6256338" y="3090863"/>
          <p14:tracePt t="41083" x="6273800" y="3090863"/>
          <p14:tracePt t="41101" x="6273800" y="3106738"/>
          <p14:tracePt t="41104" x="6273800" y="3124200"/>
          <p14:tracePt t="41126" x="6273800" y="3149600"/>
          <p14:tracePt t="41136" x="6273800" y="3167063"/>
          <p14:tracePt t="41161" x="6273800" y="3182938"/>
          <p14:tracePt t="41164" x="6273800" y="3200400"/>
          <p14:tracePt t="41165" x="6273800" y="3208338"/>
          <p14:tracePt t="41172" x="6273800" y="3225800"/>
          <p14:tracePt t="41180" x="6273800" y="3243263"/>
          <p14:tracePt t="41189" x="6273800" y="3259138"/>
          <p14:tracePt t="41199" x="6273800" y="3268663"/>
          <p14:tracePt t="41211" x="6273800" y="3284538"/>
          <p14:tracePt t="41222" x="6273800" y="3302000"/>
          <p14:tracePt t="41236" x="6273800" y="3319463"/>
          <p14:tracePt t="41243" x="6273800" y="3335338"/>
          <p14:tracePt t="41253" x="6291263" y="3335338"/>
          <p14:tracePt t="41262" x="6291263" y="3344863"/>
          <p14:tracePt t="41270" x="6291263" y="3360738"/>
          <p14:tracePt t="41284" x="6291263" y="3378200"/>
          <p14:tracePt t="41299" x="6291263" y="3395663"/>
          <p14:tracePt t="41316" x="6291263" y="3403600"/>
          <p14:tracePt t="41331" x="6291263" y="3421063"/>
          <p14:tracePt t="41347" x="6291263" y="3436938"/>
          <p14:tracePt t="41356" x="6307138" y="3436938"/>
          <p14:tracePt t="41371" x="6307138" y="3454400"/>
          <p14:tracePt t="41387" x="6307138" y="3462338"/>
          <p14:tracePt t="41411" x="6307138" y="3479800"/>
          <p14:tracePt t="41443" x="6307138" y="3497263"/>
          <p14:tracePt t="43026" x="6307138" y="3479800"/>
          <p14:tracePt t="43034" x="6307138" y="3462338"/>
          <p14:tracePt t="43042" x="6291263" y="3454400"/>
          <p14:tracePt t="43050" x="6273800" y="3436938"/>
          <p14:tracePt t="43058" x="6256338" y="3421063"/>
          <p14:tracePt t="43066" x="6256338" y="3403600"/>
          <p14:tracePt t="43074" x="6248400" y="3395663"/>
          <p14:tracePt t="43082" x="6230938" y="3395663"/>
          <p14:tracePt t="43090" x="6230938" y="3378200"/>
          <p14:tracePt t="43098" x="6215063" y="3360738"/>
          <p14:tracePt t="43106" x="6215063" y="3344863"/>
          <p14:tracePt t="43115" x="6215063" y="3335338"/>
          <p14:tracePt t="43122" x="6197600" y="3319463"/>
          <p14:tracePt t="43131" x="6197600" y="3284538"/>
          <p14:tracePt t="43138" x="6189663" y="3259138"/>
          <p14:tracePt t="43148" x="6189663" y="3208338"/>
          <p14:tracePt t="43158" x="6189663" y="3182938"/>
          <p14:tracePt t="43165" x="6189663" y="3141663"/>
          <p14:tracePt t="43171" x="6189663" y="3106738"/>
          <p14:tracePt t="43180" x="6189663" y="3030538"/>
          <p14:tracePt t="43188" x="6189663" y="3014663"/>
          <p14:tracePt t="43197" x="6189663" y="2971800"/>
          <p14:tracePt t="43203" x="6172200" y="2946400"/>
          <p14:tracePt t="43213" x="6172200" y="2913063"/>
          <p14:tracePt t="43220" x="6172200" y="2895600"/>
          <p14:tracePt t="43231" x="6172200" y="2887663"/>
          <p14:tracePt t="43236" x="6172200" y="2870200"/>
          <p14:tracePt t="43246" x="6172200" y="2852738"/>
          <p14:tracePt t="43250" x="6172200" y="2836863"/>
          <p14:tracePt t="43266" x="6172200" y="2827338"/>
          <p14:tracePt t="43275" x="6154738" y="2827338"/>
          <p14:tracePt t="43282" x="6154738" y="2811463"/>
          <p14:tracePt t="43299" x="6154738" y="2794000"/>
          <p14:tracePt t="43323" x="6154738" y="2776538"/>
          <p14:tracePt t="43354" x="6154738" y="2760663"/>
          <p14:tracePt t="43547" x="6154738" y="2776538"/>
          <p14:tracePt t="43580" x="6172200" y="2776538"/>
          <p14:tracePt t="43587" x="6172200" y="2794000"/>
          <p14:tracePt t="43603" x="6189663" y="2794000"/>
          <p14:tracePt t="43622" x="6197600" y="2794000"/>
          <p14:tracePt t="43644" x="6215063" y="2794000"/>
          <p14:tracePt t="45823" x="6197600" y="2794000"/>
          <p14:tracePt t="45847" x="6189663" y="2794000"/>
          <p14:tracePt t="45879" x="6172200" y="2794000"/>
          <p14:tracePt t="46368" x="6189663" y="2794000"/>
          <p14:tracePt t="46416" x="6197600" y="2794000"/>
          <p14:tracePt t="46488" x="6197600" y="2776538"/>
          <p14:tracePt t="47249" x="6197600" y="2794000"/>
          <p14:tracePt t="49267" x="6215063" y="2794000"/>
          <p14:tracePt t="49273" x="6230938" y="2794000"/>
          <p14:tracePt t="49301" x="6248400" y="2794000"/>
          <p14:tracePt t="49315" x="6256338" y="2794000"/>
          <p14:tracePt t="49321" x="6256338" y="2811463"/>
          <p14:tracePt t="49331" x="6273800" y="2811463"/>
          <p14:tracePt t="49337" x="6291263" y="2811463"/>
          <p14:tracePt t="49353" x="6307138" y="2811463"/>
          <p14:tracePt t="49361" x="6307138" y="2827338"/>
          <p14:tracePt t="49369" x="6316663" y="2827338"/>
          <p14:tracePt t="49385" x="6332538" y="2827338"/>
          <p14:tracePt t="49393" x="6350000" y="2827338"/>
          <p14:tracePt t="49419" x="6367463" y="2827338"/>
          <p14:tracePt t="49434" x="6383338" y="2827338"/>
          <p14:tracePt t="49449" x="6392863" y="2827338"/>
          <p14:tracePt t="49457" x="6392863" y="2836863"/>
          <p14:tracePt t="49467" x="6408738" y="2836863"/>
          <p14:tracePt t="49474" x="6426200" y="2836863"/>
          <p14:tracePt t="49481" x="6443663" y="2836863"/>
          <p14:tracePt t="49498" x="6451600" y="2852738"/>
          <p14:tracePt t="49506" x="6469063" y="2852738"/>
          <p14:tracePt t="49522" x="6484938" y="2852738"/>
          <p14:tracePt t="49537" x="6502400" y="2852738"/>
          <p14:tracePt t="49553" x="6510338" y="2852738"/>
          <p14:tracePt t="49570" x="6527800" y="2852738"/>
          <p14:tracePt t="49593" x="6545263" y="2852738"/>
          <p14:tracePt t="49626" x="6561138" y="2870200"/>
          <p14:tracePt t="49658" x="6570663" y="2870200"/>
          <p14:tracePt t="49705" x="6586538" y="2870200"/>
          <p14:tracePt t="49778" x="6604000" y="2870200"/>
          <p14:tracePt t="49818" x="6621463" y="2870200"/>
          <p14:tracePt t="49826" x="6621463" y="2887663"/>
          <p14:tracePt t="49874" x="6637338" y="2887663"/>
          <p14:tracePt t="49946" x="6637338" y="2895600"/>
          <p14:tracePt t="49954" x="6646863" y="2895600"/>
          <p14:tracePt t="50018" x="6662738" y="2895600"/>
          <p14:tracePt t="50026" x="6662738" y="2913063"/>
          <p14:tracePt t="50138" x="6662738" y="2928938"/>
          <p14:tracePt t="50532" x="6662738" y="2913063"/>
          <p14:tracePt t="51116" x="6646863" y="2913063"/>
          <p14:tracePt t="51132" x="6646863" y="2928938"/>
          <p14:tracePt t="59243" x="6637338" y="2928938"/>
          <p14:tracePt t="59258" x="6621463" y="2928938"/>
          <p14:tracePt t="59266" x="6604000" y="2928938"/>
          <p14:tracePt t="59276" x="6586538" y="2928938"/>
          <p14:tracePt t="59283" x="6570663" y="2928938"/>
          <p14:tracePt t="59290" x="6561138" y="2928938"/>
          <p14:tracePt t="59299" x="6545263" y="2928938"/>
          <p14:tracePt t="59305" x="6527800" y="2913063"/>
          <p14:tracePt t="59315" x="6510338" y="2913063"/>
          <p14:tracePt t="59330" x="6502400" y="2913063"/>
          <p14:tracePt t="59338" x="6484938" y="2895600"/>
          <p14:tracePt t="59354" x="6469063" y="2895600"/>
          <p14:tracePt t="59369" x="6451600" y="2887663"/>
          <p14:tracePt t="59385" x="6443663" y="2887663"/>
          <p14:tracePt t="59393" x="6426200" y="2887663"/>
          <p14:tracePt t="59409" x="6408738" y="2887663"/>
          <p14:tracePt t="59426" x="6392863" y="2870200"/>
          <p14:tracePt t="59449" x="6383338" y="2870200"/>
          <p14:tracePt t="59474" x="6367463" y="2870200"/>
          <p14:tracePt t="59498" x="6350000" y="2852738"/>
          <p14:tracePt t="59522" x="6332538" y="2852738"/>
          <p14:tracePt t="59537" x="6332538" y="2836863"/>
          <p14:tracePt t="59545" x="6316663" y="2836863"/>
          <p14:tracePt t="59570" x="6307138" y="2836863"/>
          <p14:tracePt t="59578" x="6307138" y="2827338"/>
          <p14:tracePt t="59594" x="6291263" y="2827338"/>
          <p14:tracePt t="59626" x="6291263" y="2811463"/>
          <p14:tracePt t="59642" x="6273800" y="2811463"/>
          <p14:tracePt t="59690" x="6256338" y="2794000"/>
          <p14:tracePt t="59737" x="6256338" y="2776538"/>
          <p14:tracePt t="59810" x="6248400" y="2776538"/>
          <p14:tracePt t="59867" x="6248400" y="2760663"/>
          <p14:tracePt t="59938" x="6230938" y="2760663"/>
          <p14:tracePt t="59980" x="6230938" y="2751138"/>
          <p14:tracePt t="60178" x="6248400" y="2760663"/>
          <p14:tracePt t="69270" x="6256338" y="2760663"/>
          <p14:tracePt t="69286" x="6273800" y="2760663"/>
          <p14:tracePt t="69294" x="6291263" y="2760663"/>
          <p14:tracePt t="69302" x="6307138" y="2760663"/>
          <p14:tracePt t="69310" x="6316663" y="2760663"/>
          <p14:tracePt t="69318" x="6316663" y="2776538"/>
          <p14:tracePt t="69326" x="6332538" y="2776538"/>
          <p14:tracePt t="69334" x="6350000" y="2776538"/>
          <p14:tracePt t="69358" x="6367463" y="2776538"/>
          <p14:tracePt t="69374" x="6383338" y="2776538"/>
          <p14:tracePt t="69406" x="6392863" y="2776538"/>
          <p14:tracePt t="69438" x="6408738" y="2776538"/>
          <p14:tracePt t="69446" x="6408738" y="2794000"/>
          <p14:tracePt t="69470" x="6426200" y="2794000"/>
          <p14:tracePt t="69502" x="6443663" y="2794000"/>
          <p14:tracePt t="69542" x="6451600" y="2794000"/>
          <p14:tracePt t="69574" x="6469063" y="2794000"/>
          <p14:tracePt t="69583" x="6469063" y="2811463"/>
          <p14:tracePt t="69591" x="6484938" y="2811463"/>
          <p14:tracePt t="69622" x="6502400" y="2811463"/>
          <p14:tracePt t="69655" x="6510338" y="2811463"/>
          <p14:tracePt t="69663" x="6510338" y="2827338"/>
          <p14:tracePt t="69686" x="6527800" y="2827338"/>
          <p14:tracePt t="69711" x="6545263" y="2827338"/>
          <p14:tracePt t="69726" x="6561138" y="2827338"/>
          <p14:tracePt t="69734" x="6561138" y="2836863"/>
          <p14:tracePt t="69759" x="6570663" y="2836863"/>
          <p14:tracePt t="69783" x="6586538" y="2852738"/>
          <p14:tracePt t="69815" x="6604000" y="2852738"/>
          <p14:tracePt t="69823" x="6604000" y="2870200"/>
          <p14:tracePt t="69887" x="6621463" y="2870200"/>
          <p14:tracePt t="69895" x="6621463" y="2887663"/>
          <p14:tracePt t="70007" x="6621463" y="2895600"/>
          <p14:tracePt t="70071" x="6637338" y="2895600"/>
          <p14:tracePt t="72319" x="6621463" y="2895600"/>
          <p14:tracePt t="72327" x="6604000" y="2895600"/>
          <p14:tracePt t="72336" x="6561138" y="2895600"/>
          <p14:tracePt t="72343" x="6545263" y="2895600"/>
          <p14:tracePt t="72351" x="6510338" y="2895600"/>
          <p14:tracePt t="72360" x="6502400" y="2895600"/>
          <p14:tracePt t="72367" x="6469063" y="2913063"/>
          <p14:tracePt t="72375" x="6443663" y="2913063"/>
          <p14:tracePt t="72385" x="6426200" y="2928938"/>
          <p14:tracePt t="72392" x="6408738" y="2928938"/>
          <p14:tracePt t="72400" x="6383338" y="2946400"/>
          <p14:tracePt t="72407" x="6367463" y="2946400"/>
          <p14:tracePt t="72417" x="6332538" y="2954338"/>
          <p14:tracePt t="72426" x="6316663" y="2954338"/>
          <p14:tracePt t="72433" x="6273800" y="2971800"/>
          <p14:tracePt t="72440" x="6256338" y="2971800"/>
          <p14:tracePt t="72450" x="6230938" y="2989263"/>
          <p14:tracePt t="72457" x="6215063" y="2989263"/>
          <p14:tracePt t="72466" x="6189663" y="2989263"/>
          <p14:tracePt t="72472" x="6154738" y="3005138"/>
          <p14:tracePt t="72484" x="6129338" y="3005138"/>
          <p14:tracePt t="72489" x="6096000" y="3005138"/>
          <p14:tracePt t="72496" x="6062663" y="3005138"/>
          <p14:tracePt t="72505" x="6053138" y="3005138"/>
          <p14:tracePt t="72512" x="6019800" y="3005138"/>
          <p14:tracePt t="72521" x="6002338" y="3014663"/>
          <p14:tracePt t="72529" x="5994400" y="3014663"/>
          <p14:tracePt t="72535" x="5976938" y="3014663"/>
          <p14:tracePt t="72544" x="5961063" y="3014663"/>
          <p14:tracePt t="72554" x="5943600" y="3030538"/>
          <p14:tracePt t="72560" x="5935663" y="3030538"/>
          <p14:tracePt t="72576" x="5918200" y="3030538"/>
          <p14:tracePt t="72585" x="5918200" y="3048000"/>
          <p14:tracePt t="72592" x="5900738" y="3048000"/>
          <p14:tracePt t="72608" x="5884863" y="3048000"/>
          <p14:tracePt t="72617" x="5884863" y="3065463"/>
          <p14:tracePt t="72625" x="5875338" y="3065463"/>
          <p14:tracePt t="72640" x="5859463" y="3081338"/>
          <p14:tracePt t="72656" x="5842000" y="3081338"/>
          <p14:tracePt t="72672" x="5824538" y="3090863"/>
          <p14:tracePt t="72688" x="5808663" y="3090863"/>
          <p14:tracePt t="72712" x="5799138" y="3090863"/>
          <p14:tracePt t="72722" x="5799138" y="3106738"/>
          <p14:tracePt t="72744" x="5783263" y="3106738"/>
          <p14:tracePt t="72944" x="5799138" y="3106738"/>
          <p14:tracePt t="74975" x="5808663" y="3106738"/>
          <p14:tracePt t="74987" x="5824538" y="3106738"/>
          <p14:tracePt t="74991" x="5842000" y="3106738"/>
          <p14:tracePt t="75001" x="5859463" y="3106738"/>
          <p14:tracePt t="75008" x="5875338" y="3106738"/>
          <p14:tracePt t="75018" x="5884863" y="3106738"/>
          <p14:tracePt t="75024" x="5900738" y="3124200"/>
          <p14:tracePt t="75033" x="5918200" y="3124200"/>
          <p14:tracePt t="75040" x="5943600" y="3141663"/>
          <p14:tracePt t="75052" x="5961063" y="3141663"/>
          <p14:tracePt t="75058" x="5976938" y="3141663"/>
          <p14:tracePt t="75067" x="5994400" y="3149600"/>
          <p14:tracePt t="75079" x="6019800" y="3149600"/>
          <p14:tracePt t="75088" x="6019800" y="3167063"/>
          <p14:tracePt t="75096" x="6037263" y="3167063"/>
          <p14:tracePt t="75104" x="6053138" y="3167063"/>
          <p14:tracePt t="75112" x="6062663" y="3182938"/>
          <p14:tracePt t="75128" x="6078538" y="3182938"/>
          <p14:tracePt t="75136" x="6096000" y="3200400"/>
          <p14:tracePt t="75152" x="6113463" y="3200400"/>
          <p14:tracePt t="75160" x="6129338" y="3200400"/>
          <p14:tracePt t="75176" x="6138863" y="3200400"/>
          <p14:tracePt t="75186" x="6154738" y="3208338"/>
          <p14:tracePt t="75201" x="6172200" y="3208338"/>
          <p14:tracePt t="75208" x="6189663" y="3225800"/>
          <p14:tracePt t="75218" x="6197600" y="3225800"/>
          <p14:tracePt t="75233" x="6215063" y="3243263"/>
          <p14:tracePt t="75240" x="6230938" y="3243263"/>
          <p14:tracePt t="75256" x="6248400" y="3243263"/>
          <p14:tracePt t="75264" x="6256338" y="3259138"/>
          <p14:tracePt t="75280" x="6273800" y="3259138"/>
          <p14:tracePt t="75289" x="6291263" y="3259138"/>
          <p14:tracePt t="75296" x="6307138" y="3268663"/>
          <p14:tracePt t="75312" x="6316663" y="3268663"/>
          <p14:tracePt t="75320" x="6332538" y="3268663"/>
          <p14:tracePt t="75329" x="6332538" y="3284538"/>
          <p14:tracePt t="75336" x="6350000" y="3284538"/>
          <p14:tracePt t="75344" x="6350000" y="3302000"/>
          <p14:tracePt t="75353" x="6367463" y="3302000"/>
          <p14:tracePt t="75361" x="6367463" y="3319463"/>
          <p14:tracePt t="75368" x="6383338" y="3335338"/>
          <p14:tracePt t="75385" x="6383338" y="3344863"/>
          <p14:tracePt t="75392" x="6392863" y="3360738"/>
          <p14:tracePt t="75408" x="6392863" y="3395663"/>
          <p14:tracePt t="75418" x="6392863" y="3403600"/>
          <p14:tracePt t="75426" x="6383338" y="3421063"/>
          <p14:tracePt t="75434" x="6367463" y="3436938"/>
          <p14:tracePt t="75441" x="6316663" y="3454400"/>
          <p14:tracePt t="75452" x="6307138" y="3462338"/>
          <p14:tracePt t="75462" x="6273800" y="3462338"/>
          <p14:tracePt t="75468" x="6248400" y="3479800"/>
          <p14:tracePt t="75474" x="6230938" y="3479800"/>
          <p14:tracePt t="75484" x="6197600" y="3497263"/>
          <p14:tracePt t="75500" x="6172200" y="3497263"/>
          <p14:tracePt t="75502" x="6154738" y="3497263"/>
          <p14:tracePt t="75505" x="6138863" y="3497263"/>
          <p14:tracePt t="75512" x="6129338" y="3497263"/>
          <p14:tracePt t="75523" x="6113463" y="3497263"/>
          <p14:tracePt t="75536" x="6096000" y="3497263"/>
          <p14:tracePt t="75649" x="6129338" y="3497263"/>
          <p14:tracePt t="75657" x="6138863" y="3497263"/>
          <p14:tracePt t="75666" x="6189663" y="3497263"/>
          <p14:tracePt t="75673" x="6230938" y="3497263"/>
          <p14:tracePt t="75681" x="6248400" y="3497263"/>
          <p14:tracePt t="75689" x="6291263" y="3497263"/>
          <p14:tracePt t="75697" x="6316663" y="3497263"/>
          <p14:tracePt t="75705" x="6367463" y="3497263"/>
          <p14:tracePt t="75713" x="6392863" y="3497263"/>
          <p14:tracePt t="75721" x="6408738" y="3497263"/>
          <p14:tracePt t="75729" x="6443663" y="3497263"/>
          <p14:tracePt t="75737" x="6451600" y="3497263"/>
          <p14:tracePt t="75745" x="6469063" y="3497263"/>
          <p14:tracePt t="75762" x="6484938" y="3497263"/>
          <p14:tracePt t="75777" x="6502400" y="3497263"/>
          <p14:tracePt t="75825" x="6502400" y="3513138"/>
          <p14:tracePt t="75849" x="6469063" y="3522663"/>
          <p14:tracePt t="75857" x="6451600" y="3538538"/>
          <p14:tracePt t="75867" x="6408738" y="3556000"/>
          <p14:tracePt t="75874" x="6367463" y="3573463"/>
          <p14:tracePt t="75882" x="6316663" y="3589338"/>
          <p14:tracePt t="75890" x="6273800" y="3598863"/>
          <p14:tracePt t="75899" x="6215063" y="3614738"/>
          <p14:tracePt t="75906" x="6197600" y="3632200"/>
          <p14:tracePt t="75913" x="6154738" y="3649663"/>
          <p14:tracePt t="75922" x="6113463" y="3649663"/>
          <p14:tracePt t="75929" x="6096000" y="3657600"/>
          <p14:tracePt t="75937" x="6062663" y="3657600"/>
          <p14:tracePt t="75945" x="6053138" y="3657600"/>
          <p14:tracePt t="75953" x="6037263" y="3675063"/>
          <p14:tracePt t="75966" x="6019800" y="3675063"/>
          <p14:tracePt t="75972" x="6019800" y="3690938"/>
          <p14:tracePt t="75978" x="6002338" y="3690938"/>
          <p14:tracePt t="76001" x="6002338" y="3708400"/>
          <p14:tracePt t="76034" x="6019800" y="3716338"/>
          <p14:tracePt t="76041" x="6037263" y="3716338"/>
          <p14:tracePt t="76051" x="6053138" y="3733800"/>
          <p14:tracePt t="76058" x="6078538" y="3733800"/>
          <p14:tracePt t="76067" x="6113463" y="3733800"/>
          <p14:tracePt t="76073" x="6138863" y="3733800"/>
          <p14:tracePt t="76082" x="6154738" y="3751263"/>
          <p14:tracePt t="76091" x="6189663" y="3751263"/>
          <p14:tracePt t="76098" x="6215063" y="3751263"/>
          <p14:tracePt t="76106" x="6230938" y="3751263"/>
          <p14:tracePt t="76113" x="6256338" y="3751263"/>
          <p14:tracePt t="76122" x="6273800" y="3751263"/>
          <p14:tracePt t="76130" x="6291263" y="3751263"/>
          <p14:tracePt t="76138" x="6307138" y="3751263"/>
          <p14:tracePt t="76153" x="6316663" y="3751263"/>
          <p14:tracePt t="76186" x="6332538" y="3751263"/>
          <p14:tracePt t="76193" x="6332538" y="3767138"/>
          <p14:tracePt t="76233" x="6316663" y="3776663"/>
          <p14:tracePt t="76242" x="6291263" y="3776663"/>
          <p14:tracePt t="76250" x="6256338" y="3792538"/>
          <p14:tracePt t="76258" x="6248400" y="3810000"/>
          <p14:tracePt t="76267" x="6197600" y="3827463"/>
          <p14:tracePt t="76274" x="6189663" y="3827463"/>
          <p14:tracePt t="76283" x="6154738" y="3843338"/>
          <p14:tracePt t="76291" x="6129338" y="3852863"/>
          <p14:tracePt t="76301" x="6113463" y="3852863"/>
          <p14:tracePt t="76307" x="6096000" y="3868738"/>
          <p14:tracePt t="76314" x="6078538" y="3868738"/>
          <p14:tracePt t="76324" x="6078538" y="3886200"/>
          <p14:tracePt t="76334" x="6062663" y="3886200"/>
          <p14:tracePt t="76362" x="6062663" y="3903663"/>
          <p14:tracePt t="76419" x="6078538" y="3903663"/>
          <p14:tracePt t="76427" x="6113463" y="3911600"/>
          <p14:tracePt t="76435" x="6129338" y="3911600"/>
          <p14:tracePt t="76442" x="6154738" y="3911600"/>
          <p14:tracePt t="76450" x="6172200" y="3911600"/>
          <p14:tracePt t="76458" x="6197600" y="3929063"/>
          <p14:tracePt t="76467" x="6230938" y="3929063"/>
          <p14:tracePt t="76474" x="6256338" y="3929063"/>
          <p14:tracePt t="76483" x="6273800" y="3944938"/>
          <p14:tracePt t="76490" x="6307138" y="3944938"/>
          <p14:tracePt t="76499" x="6316663" y="3944938"/>
          <p14:tracePt t="76514" x="6332538" y="3962400"/>
          <p14:tracePt t="76578" x="6316663" y="3970338"/>
          <p14:tracePt t="76589" x="6291263" y="3970338"/>
          <p14:tracePt t="76595" x="6273800" y="3970338"/>
          <p14:tracePt t="76603" x="6256338" y="3987800"/>
          <p14:tracePt t="76610" x="6230938" y="3987800"/>
          <p14:tracePt t="76622" x="6215063" y="3987800"/>
          <p14:tracePt t="76629" x="6197600" y="4005263"/>
          <p14:tracePt t="76634" x="6189663" y="4005263"/>
          <p14:tracePt t="76642" x="6172200" y="4021138"/>
          <p14:tracePt t="76658" x="6154738" y="4021138"/>
          <p14:tracePt t="76667" x="6154738" y="4030663"/>
          <p14:tracePt t="76714" x="6154738" y="4046538"/>
          <p14:tracePt t="76738" x="6172200" y="4046538"/>
          <p14:tracePt t="76746" x="6189663" y="4064000"/>
          <p14:tracePt t="76755" x="6197600" y="4064000"/>
          <p14:tracePt t="76763" x="6215063" y="4081463"/>
          <p14:tracePt t="76771" x="6230938" y="4081463"/>
          <p14:tracePt t="76779" x="6248400" y="4097338"/>
          <p14:tracePt t="76788" x="6256338" y="4097338"/>
          <p14:tracePt t="76796" x="6273800" y="4106863"/>
          <p14:tracePt t="76803" x="6291263" y="4122738"/>
          <p14:tracePt t="76819" x="6307138" y="4122738"/>
          <p14:tracePt t="76827" x="6307138" y="4140200"/>
          <p14:tracePt t="76859" x="6307138" y="4157663"/>
          <p14:tracePt t="76922" x="6307138" y="4165600"/>
          <p14:tracePt t="76947" x="6307138" y="4183063"/>
          <p14:tracePt t="76987" x="6307138" y="4198938"/>
          <p14:tracePt t="77316" x="6332538" y="4183063"/>
          <p14:tracePt t="77325" x="6367463" y="4165600"/>
          <p14:tracePt t="77335" x="6408738" y="4140200"/>
          <p14:tracePt t="77340" x="6443663" y="4122738"/>
          <p14:tracePt t="77349" x="6469063" y="4081463"/>
          <p14:tracePt t="77358" x="6502400" y="4064000"/>
          <p14:tracePt t="77366" x="6510338" y="4046538"/>
          <p14:tracePt t="77371" x="6545263" y="4021138"/>
          <p14:tracePt t="77382" x="6561138" y="3987800"/>
          <p14:tracePt t="77395" x="6570663" y="3962400"/>
          <p14:tracePt t="77404" x="6570663" y="3944938"/>
          <p14:tracePt t="77411" x="6586538" y="3944938"/>
          <p14:tracePt t="77423" x="6586538" y="3929063"/>
          <p14:tracePt t="77429" x="6586538" y="3911600"/>
          <p14:tracePt t="77444" x="6586538" y="3903663"/>
          <p14:tracePt t="77460" x="6586538" y="3886200"/>
          <p14:tracePt t="77483" x="6586538" y="3868738"/>
          <p14:tracePt t="77491" x="6586538" y="3852863"/>
          <p14:tracePt t="77501" x="6570663" y="3852863"/>
          <p14:tracePt t="77508" x="6570663" y="3843338"/>
          <p14:tracePt t="77516" x="6561138" y="3810000"/>
          <p14:tracePt t="77524" x="6545263" y="3792538"/>
          <p14:tracePt t="77533" x="6527800" y="3751263"/>
          <p14:tracePt t="77540" x="6510338" y="3716338"/>
          <p14:tracePt t="77549" x="6484938" y="3675063"/>
          <p14:tracePt t="77556" x="6451600" y="3614738"/>
          <p14:tracePt t="77564" x="6426200" y="3556000"/>
          <p14:tracePt t="77573" x="6383338" y="3497263"/>
          <p14:tracePt t="77581" x="6350000" y="3421063"/>
          <p14:tracePt t="77590" x="6316663" y="3360738"/>
          <p14:tracePt t="77599" x="6307138" y="3344863"/>
          <p14:tracePt t="77605" x="6273800" y="3302000"/>
          <p14:tracePt t="77612" x="6256338" y="3259138"/>
          <p14:tracePt t="77622" x="6248400" y="3243263"/>
          <p14:tracePt t="77630" x="6230938" y="3208338"/>
          <p14:tracePt t="77637" x="6230938" y="3200400"/>
          <p14:tracePt t="77653" x="6230938" y="3182938"/>
          <p14:tracePt t="77660" x="6215063" y="3182938"/>
          <p14:tracePt t="77844" x="6197600" y="3182938"/>
          <p14:tracePt t="88595" x="6215063" y="3182938"/>
          <p14:tracePt t="88609" x="6248400" y="3182938"/>
          <p14:tracePt t="88613" x="6256338" y="3182938"/>
          <p14:tracePt t="88619" x="6291263" y="3182938"/>
          <p14:tracePt t="88627" x="6307138" y="3182938"/>
          <p14:tracePt t="88635" x="6316663" y="3182938"/>
          <p14:tracePt t="88643" x="6350000" y="3182938"/>
          <p14:tracePt t="88651" x="6367463" y="3182938"/>
          <p14:tracePt t="88659" x="6383338" y="3167063"/>
          <p14:tracePt t="88668" x="6383338" y="3149600"/>
          <p14:tracePt t="88676" x="6392863" y="3141663"/>
          <p14:tracePt t="88685" x="6392863" y="3124200"/>
          <p14:tracePt t="88701" x="6392863" y="3106738"/>
          <p14:tracePt t="88707" x="6392863" y="3090863"/>
          <p14:tracePt t="88715" x="6392863" y="3081338"/>
          <p14:tracePt t="88723" x="6392863" y="3065463"/>
          <p14:tracePt t="88731" x="6392863" y="3048000"/>
          <p14:tracePt t="88740" x="6392863" y="3014663"/>
          <p14:tracePt t="88747" x="6392863" y="3005138"/>
          <p14:tracePt t="88755" x="6383338" y="2989263"/>
          <p14:tracePt t="88771" x="6367463" y="2971800"/>
          <p14:tracePt t="88779" x="6350000" y="2954338"/>
          <p14:tracePt t="88787" x="6332538" y="2946400"/>
          <p14:tracePt t="88795" x="6332538" y="2928938"/>
          <p14:tracePt t="88803" x="6316663" y="2913063"/>
          <p14:tracePt t="88811" x="6307138" y="2895600"/>
          <p14:tracePt t="88819" x="6273800" y="2887663"/>
          <p14:tracePt t="88835" x="6256338" y="2870200"/>
          <p14:tracePt t="88844" x="6248400" y="2870200"/>
          <p14:tracePt t="88851" x="6230938" y="2852738"/>
          <p14:tracePt t="88859" x="6215063" y="2852738"/>
          <p14:tracePt t="88867" x="6197600" y="2852738"/>
          <p14:tracePt t="88876" x="6189663" y="2836863"/>
          <p14:tracePt t="88884" x="6172200" y="2836863"/>
          <p14:tracePt t="88891" x="6154738" y="2836863"/>
          <p14:tracePt t="88901" x="6138863" y="2836863"/>
          <p14:tracePt t="88909" x="6129338" y="2836863"/>
          <p14:tracePt t="88917" x="6113463" y="2827338"/>
          <p14:tracePt t="88924" x="6096000" y="2827338"/>
          <p14:tracePt t="88932" x="6078538" y="2827338"/>
          <p14:tracePt t="88941" x="6062663" y="2827338"/>
          <p14:tracePt t="88948" x="6053138" y="2827338"/>
          <p14:tracePt t="88965" x="6037263" y="2827338"/>
          <p14:tracePt t="88988" x="6019800" y="2827338"/>
          <p14:tracePt t="88989" x="6002338" y="2827338"/>
          <p14:tracePt t="89012" x="6002338" y="2836863"/>
          <p14:tracePt t="89020" x="5994400" y="2852738"/>
          <p14:tracePt t="89028" x="5994400" y="2887663"/>
          <p14:tracePt t="89038" x="5994400" y="2913063"/>
          <p14:tracePt t="89044" x="5994400" y="2928938"/>
          <p14:tracePt t="89052" x="5994400" y="2971800"/>
          <p14:tracePt t="89060" x="5994400" y="3014663"/>
          <p14:tracePt t="89067" x="5994400" y="3048000"/>
          <p14:tracePt t="89076" x="5994400" y="3081338"/>
          <p14:tracePt t="89085" x="5994400" y="3106738"/>
          <p14:tracePt t="89091" x="5994400" y="3141663"/>
          <p14:tracePt t="89102" x="6019800" y="3149600"/>
          <p14:tracePt t="89108" x="6037263" y="3182938"/>
          <p14:tracePt t="89117" x="6062663" y="3200400"/>
          <p14:tracePt t="89124" x="6096000" y="3208338"/>
          <p14:tracePt t="89133" x="6129338" y="3225800"/>
          <p14:tracePt t="89142" x="6172200" y="3225800"/>
          <p14:tracePt t="89150" x="6215063" y="3225800"/>
          <p14:tracePt t="89157" x="6256338" y="3225800"/>
          <p14:tracePt t="89173" x="6273800" y="3225800"/>
          <p14:tracePt t="89174" x="6307138" y="3225800"/>
          <p14:tracePt t="89180" x="6332538" y="3225800"/>
          <p14:tracePt t="89188" x="6367463" y="3225800"/>
          <p14:tracePt t="89196" x="6383338" y="3225800"/>
          <p14:tracePt t="89203" x="6392863" y="3208338"/>
          <p14:tracePt t="89212" x="6408738" y="3200400"/>
          <p14:tracePt t="89219" x="6426200" y="3182938"/>
          <p14:tracePt t="89228" x="6426200" y="3167063"/>
          <p14:tracePt t="89238" x="6443663" y="3149600"/>
          <p14:tracePt t="89243" x="6443663" y="3124200"/>
          <p14:tracePt t="89252" x="6443663" y="3106738"/>
          <p14:tracePt t="89260" x="6443663" y="3090863"/>
          <p14:tracePt t="89269" x="6443663" y="3081338"/>
          <p14:tracePt t="89276" x="6443663" y="3065463"/>
          <p14:tracePt t="89285" x="6443663" y="3030538"/>
          <p14:tracePt t="89301" x="6426200" y="3014663"/>
          <p14:tracePt t="89309" x="6392863" y="2989263"/>
          <p14:tracePt t="89318" x="6383338" y="2971800"/>
          <p14:tracePt t="89324" x="6350000" y="2954338"/>
          <p14:tracePt t="89334" x="6316663" y="2946400"/>
          <p14:tracePt t="89341" x="6307138" y="2928938"/>
          <p14:tracePt t="89348" x="6273800" y="2928938"/>
          <p14:tracePt t="89357" x="6256338" y="2913063"/>
          <p14:tracePt t="89367" x="6230938" y="2895600"/>
          <p14:tracePt t="89372" x="6197600" y="2895600"/>
          <p14:tracePt t="89380" x="6189663" y="2887663"/>
          <p14:tracePt t="89388" x="6154738" y="2870200"/>
          <p14:tracePt t="89397" x="6138863" y="2870200"/>
          <p14:tracePt t="89404" x="6129338" y="2852738"/>
          <p14:tracePt t="89412" x="6096000" y="2852738"/>
          <p14:tracePt t="89420" x="6078538" y="2852738"/>
          <p14:tracePt t="89428" x="6062663" y="2836863"/>
          <p14:tracePt t="89438" x="6053138" y="2836863"/>
          <p14:tracePt t="89444" x="6037263" y="2827338"/>
          <p14:tracePt t="89452" x="6002338" y="2827338"/>
          <p14:tracePt t="89461" x="5976938" y="2811463"/>
          <p14:tracePt t="89471" x="5943600" y="2811463"/>
          <p14:tracePt t="89479" x="5918200" y="2794000"/>
          <p14:tracePt t="89486" x="5875338" y="2776538"/>
          <p14:tracePt t="89492" x="5842000" y="2776538"/>
          <p14:tracePt t="89501" x="5808663" y="2760663"/>
          <p14:tracePt t="89509" x="5765800" y="2751138"/>
          <p14:tracePt t="89518" x="5740400" y="2735263"/>
          <p14:tracePt t="89524" x="5707063" y="2717800"/>
          <p14:tracePt t="89537" x="5681663" y="2700338"/>
          <p14:tracePt t="89545" x="5630863" y="2692400"/>
          <p14:tracePt t="89551" x="5605463" y="2674938"/>
          <p14:tracePt t="89558" x="5570538" y="2641600"/>
          <p14:tracePt t="89575" x="5529263" y="2598738"/>
          <p14:tracePt t="89580" x="5511800" y="2598738"/>
          <p14:tracePt t="89589" x="5486400" y="2557463"/>
          <p14:tracePt t="89597" x="5486400" y="2540000"/>
          <p14:tracePt t="89606" x="5468938" y="2522538"/>
          <p14:tracePt t="89613" x="5453063" y="2497138"/>
          <p14:tracePt t="89620" x="5435600" y="2481263"/>
          <p14:tracePt t="89629" x="5427663" y="2446338"/>
          <p14:tracePt t="89637" x="5427663" y="2438400"/>
          <p14:tracePt t="89644" x="5410200" y="2420938"/>
          <p14:tracePt t="89652" x="5410200" y="2405063"/>
          <p14:tracePt t="89668" x="5392738" y="2387600"/>
          <p14:tracePt t="89677" x="5376863" y="2387600"/>
          <p14:tracePt t="89693" x="5367338" y="2387600"/>
          <p14:tracePt t="89701" x="5351463" y="2387600"/>
          <p14:tracePt t="89709" x="5316538" y="2387600"/>
          <p14:tracePt t="89718" x="5300663" y="2387600"/>
          <p14:tracePt t="89725" x="5257800" y="2387600"/>
          <p14:tracePt t="89736" x="5232400" y="2387600"/>
          <p14:tracePt t="89745" x="5181600" y="2387600"/>
          <p14:tracePt t="89752" x="5138738" y="2387600"/>
          <p14:tracePt t="89758" x="5080000" y="2387600"/>
          <p14:tracePt t="89767" x="5021263" y="2387600"/>
          <p14:tracePt t="89775" x="4945063" y="2387600"/>
          <p14:tracePt t="89781" x="4868863" y="2387600"/>
          <p14:tracePt t="89790" x="4792663" y="2387600"/>
          <p14:tracePt t="89798" x="4724400" y="2405063"/>
          <p14:tracePt t="89806" x="4673600" y="2405063"/>
          <p14:tracePt t="89813" x="4614863" y="2405063"/>
          <p14:tracePt t="89821" x="4572000" y="2405063"/>
          <p14:tracePt t="89829" x="4529138" y="2420938"/>
          <p14:tracePt t="89837" x="4495800" y="2420938"/>
          <p14:tracePt t="89846" x="4478338" y="2438400"/>
          <p14:tracePt t="89853" x="4470400" y="2438400"/>
          <p14:tracePt t="89861" x="4452938" y="2438400"/>
          <p14:tracePt t="89877" x="4437063" y="2446338"/>
          <p14:tracePt t="89909" x="4437063" y="2463800"/>
          <p14:tracePt t="89989" x="4437063" y="2481263"/>
          <p14:tracePt t="89998" x="4437063" y="2506663"/>
          <p14:tracePt t="90006" x="4437063" y="2557463"/>
          <p14:tracePt t="90014" x="4437063" y="2598738"/>
          <p14:tracePt t="90021" x="4437063" y="2633663"/>
          <p14:tracePt t="90030" x="4437063" y="2692400"/>
          <p14:tracePt t="90039" x="4437063" y="2700338"/>
          <p14:tracePt t="90045" x="4452938" y="2751138"/>
          <p14:tracePt t="90053" x="4452938" y="2794000"/>
          <p14:tracePt t="90061" x="4452938" y="2827338"/>
          <p14:tracePt t="90073" x="4470400" y="2852738"/>
          <p14:tracePt t="90079" x="4470400" y="2870200"/>
          <p14:tracePt t="90086" x="4470400" y="2887663"/>
          <p14:tracePt t="90101" x="4470400" y="2895600"/>
          <p14:tracePt t="90110" x="4478338" y="2895600"/>
          <p14:tracePt t="90118" x="4478338" y="2913063"/>
          <p14:tracePt t="90546" x="4470400" y="2928938"/>
          <p14:tracePt t="90554" x="4452938" y="2946400"/>
          <p14:tracePt t="90562" x="4437063" y="2954338"/>
          <p14:tracePt t="90573" x="4437063" y="2989263"/>
          <p14:tracePt t="90579" x="4419600" y="3005138"/>
          <p14:tracePt t="90586" x="4419600" y="3030538"/>
          <p14:tracePt t="90594" x="4419600" y="3048000"/>
          <p14:tracePt t="90604" x="4419600" y="3065463"/>
          <p14:tracePt t="90612" x="4419600" y="3090863"/>
          <p14:tracePt t="90619" x="4419600" y="3106738"/>
          <p14:tracePt t="90626" x="4419600" y="3124200"/>
          <p14:tracePt t="90635" x="4419600" y="3141663"/>
          <p14:tracePt t="90643" x="4419600" y="3149600"/>
          <p14:tracePt t="90652" x="4419600" y="3167063"/>
          <p14:tracePt t="90668" x="4419600" y="3182938"/>
          <p14:tracePt t="90683" x="4437063" y="3182938"/>
          <p14:tracePt t="90746" x="4452938" y="3182938"/>
          <p14:tracePt t="90786" x="4452938" y="3167063"/>
          <p14:tracePt t="90803" x="4452938" y="3149600"/>
          <p14:tracePt t="90810" x="4452938" y="3141663"/>
          <p14:tracePt t="90827" x="4452938" y="3124200"/>
          <p14:tracePt t="90843" x="4437063" y="3106738"/>
          <p14:tracePt t="90858" x="4419600" y="3090863"/>
          <p14:tracePt t="90868" x="4411663" y="3090863"/>
          <p14:tracePt t="90884" x="4411663" y="3081338"/>
          <p14:tracePt t="90891" x="4394200" y="3081338"/>
          <p14:tracePt t="90906" x="4376738" y="3081338"/>
          <p14:tracePt t="90914" x="4360863" y="3081338"/>
          <p14:tracePt t="90931" x="4351338" y="3065463"/>
          <p14:tracePt t="90939" x="4335463" y="3065463"/>
          <p14:tracePt t="90947" x="4318000" y="3065463"/>
          <p14:tracePt t="90962" x="4300538" y="3065463"/>
          <p14:tracePt t="90974" x="4284663" y="3065463"/>
          <p14:tracePt t="90986" x="4275138" y="3065463"/>
          <p14:tracePt t="91011" x="4259263" y="3065463"/>
          <p14:tracePt t="91155" x="4259263" y="3081338"/>
          <p14:tracePt t="91187" x="4259263" y="3090863"/>
          <p14:tracePt t="91212" x="4275138" y="3090863"/>
          <p14:tracePt t="91219" x="4275138" y="3106738"/>
          <p14:tracePt t="91227" x="4284663" y="3106738"/>
          <p14:tracePt t="91243" x="4300538" y="3106738"/>
          <p14:tracePt t="91251" x="4300538" y="3124200"/>
          <p14:tracePt t="91259" x="4318000" y="3124200"/>
          <p14:tracePt t="91268" x="4335463" y="3124200"/>
          <p14:tracePt t="91285" x="4351338" y="3124200"/>
          <p14:tracePt t="91301" x="4360863" y="3124200"/>
          <p14:tracePt t="91317" x="4376738" y="3124200"/>
          <p14:tracePt t="91347" x="4394200" y="3124200"/>
          <p14:tracePt t="91379" x="4411663" y="3124200"/>
          <p14:tracePt t="91420" x="4411663" y="3106738"/>
          <p14:tracePt t="91435" x="4411663" y="3090863"/>
          <p14:tracePt t="91452" x="4411663" y="3081338"/>
          <p14:tracePt t="91460" x="4411663" y="3065463"/>
          <p14:tracePt t="91476" x="4411663" y="3048000"/>
          <p14:tracePt t="91485" x="4394200" y="3048000"/>
          <p14:tracePt t="91492" x="4394200" y="3030538"/>
          <p14:tracePt t="91502" x="4376738" y="3030538"/>
          <p14:tracePt t="91508" x="4360863" y="3030538"/>
          <p14:tracePt t="91524" x="4351338" y="3014663"/>
          <p14:tracePt t="91540" x="4335463" y="3014663"/>
          <p14:tracePt t="91556" x="4318000" y="3014663"/>
          <p14:tracePt t="91574" x="4300538" y="3014663"/>
          <p14:tracePt t="91588" x="4284663" y="3014663"/>
          <p14:tracePt t="91628" x="4275138" y="3014663"/>
          <p14:tracePt t="91724" x="4275138" y="3030538"/>
          <p14:tracePt t="91772" x="4275138" y="3048000"/>
          <p14:tracePt t="91828" x="4275138" y="3065463"/>
          <p14:tracePt t="91836" x="4284663" y="3065463"/>
          <p14:tracePt t="91885" x="4300538" y="3065463"/>
          <p14:tracePt t="91918" x="4318000" y="3065463"/>
          <p14:tracePt t="91941" x="4318000" y="3048000"/>
          <p14:tracePt t="91949" x="4335463" y="3048000"/>
          <p14:tracePt t="91964" x="4335463" y="3030538"/>
          <p14:tracePt t="91974" x="4351338" y="3014663"/>
          <p14:tracePt t="91997" x="4351338" y="3005138"/>
          <p14:tracePt t="92012" x="4351338" y="2989263"/>
          <p14:tracePt t="92036" x="4351338" y="2971800"/>
          <p14:tracePt t="92085" x="4335463" y="2971800"/>
          <p14:tracePt t="92173" x="4318000" y="2971800"/>
          <p14:tracePt t="92213" x="4318000" y="2989263"/>
          <p14:tracePt t="92229" x="4318000" y="3005138"/>
          <p14:tracePt t="92245" x="4318000" y="3014663"/>
          <p14:tracePt t="92261" x="4318000" y="3030538"/>
          <p14:tracePt t="92277" x="4335463" y="3030538"/>
          <p14:tracePt t="92285" x="4335463" y="3048000"/>
          <p14:tracePt t="92310" x="4351338" y="3065463"/>
          <p14:tracePt t="92318" x="4360863" y="3065463"/>
          <p14:tracePt t="92325" x="4360863" y="3081338"/>
          <p14:tracePt t="92336" x="4376738" y="3081338"/>
          <p14:tracePt t="92351" x="4394200" y="3081338"/>
          <p14:tracePt t="92358" x="4394200" y="3090863"/>
          <p14:tracePt t="92365" x="4411663" y="3090863"/>
          <p14:tracePt t="92374" x="4419600" y="3090863"/>
          <p14:tracePt t="92381" x="4437063" y="3090863"/>
          <p14:tracePt t="92389" x="4452938" y="3090863"/>
          <p14:tracePt t="92397" x="4470400" y="3090863"/>
          <p14:tracePt t="92406" x="4478338" y="3090863"/>
          <p14:tracePt t="92414" x="4495800" y="3090863"/>
          <p14:tracePt t="92422" x="4513263" y="3090863"/>
          <p14:tracePt t="92439" x="4529138" y="3090863"/>
          <p14:tracePt t="92446" x="4538663" y="3090863"/>
          <p14:tracePt t="92461" x="4554538" y="3090863"/>
          <p14:tracePt t="92477" x="4572000" y="3090863"/>
          <p14:tracePt t="92493" x="4589463" y="3090863"/>
          <p14:tracePt t="92509" x="4605338" y="3090863"/>
          <p14:tracePt t="92526" x="4614863" y="3090863"/>
          <p14:tracePt t="92541" x="4630738" y="3090863"/>
          <p14:tracePt t="92567" x="4648200" y="3090863"/>
          <p14:tracePt t="92630" x="4630738" y="3090863"/>
          <p14:tracePt t="92638" x="4605338" y="3090863"/>
          <p14:tracePt t="92646" x="4589463" y="3090863"/>
          <p14:tracePt t="92654" x="4554538" y="3090863"/>
          <p14:tracePt t="92662" x="4513263" y="3106738"/>
          <p14:tracePt t="92674" x="4478338" y="3106738"/>
          <p14:tracePt t="92678" x="4437063" y="3106738"/>
          <p14:tracePt t="92686" x="4411663" y="3106738"/>
          <p14:tracePt t="92694" x="4376738" y="3106738"/>
          <p14:tracePt t="92705" x="4335463" y="3106738"/>
          <p14:tracePt t="92712" x="4300538" y="3124200"/>
          <p14:tracePt t="92720" x="4275138" y="3124200"/>
          <p14:tracePt t="92726" x="4259263" y="3124200"/>
          <p14:tracePt t="92735" x="4241800" y="3124200"/>
          <p14:tracePt t="92743" x="4224338" y="3124200"/>
          <p14:tracePt t="92758" x="4216400" y="3124200"/>
          <p14:tracePt t="92767" x="4198938" y="3124200"/>
          <p14:tracePt t="92782" x="4183063" y="3124200"/>
          <p14:tracePt t="92798" x="4165600" y="3124200"/>
          <p14:tracePt t="92814" x="4157663" y="3124200"/>
          <p14:tracePt t="92830" x="4157663" y="3141663"/>
          <p14:tracePt t="92838" x="4140200" y="3141663"/>
          <p14:tracePt t="92862" x="4122738" y="3141663"/>
          <p14:tracePt t="92886" x="4106863" y="3141663"/>
          <p14:tracePt t="92902" x="4097338" y="3141663"/>
          <p14:tracePt t="92918" x="4081463" y="3141663"/>
          <p14:tracePt t="92952" x="4064000" y="3141663"/>
          <p14:tracePt t="93046" x="4081463" y="3141663"/>
          <p14:tracePt t="93062" x="4097338" y="3124200"/>
          <p14:tracePt t="93075" x="4106863" y="3124200"/>
          <p14:tracePt t="93089" x="4122738" y="3124200"/>
          <p14:tracePt t="93090" x="4140200" y="3124200"/>
          <p14:tracePt t="93095" x="4157663" y="3124200"/>
          <p14:tracePt t="93103" x="4165600" y="3124200"/>
          <p14:tracePt t="93112" x="4198938" y="3124200"/>
          <p14:tracePt t="93119" x="4216400" y="3124200"/>
          <p14:tracePt t="93126" x="4241800" y="3124200"/>
          <p14:tracePt t="93138" x="4259263" y="3124200"/>
          <p14:tracePt t="93145" x="4284663" y="3124200"/>
          <p14:tracePt t="93152" x="4318000" y="3124200"/>
          <p14:tracePt t="93158" x="4351338" y="3124200"/>
          <p14:tracePt t="93168" x="4376738" y="3124200"/>
          <p14:tracePt t="93175" x="4411663" y="3124200"/>
          <p14:tracePt t="93184" x="4419600" y="3124200"/>
          <p14:tracePt t="93191" x="4452938" y="3124200"/>
          <p14:tracePt t="93201" x="4478338" y="3124200"/>
          <p14:tracePt t="93207" x="4495800" y="3124200"/>
          <p14:tracePt t="93217" x="4513263" y="3124200"/>
          <p14:tracePt t="93224" x="4529138" y="3124200"/>
          <p14:tracePt t="93235" x="4538663" y="3124200"/>
          <p14:tracePt t="93243" x="4554538" y="3124200"/>
          <p14:tracePt t="93255" x="4572000" y="3124200"/>
          <p14:tracePt t="93271" x="4589463" y="3124200"/>
          <p14:tracePt t="93279" x="4605338" y="3124200"/>
          <p14:tracePt t="93286" x="4605338" y="3141663"/>
          <p14:tracePt t="93303" x="4614863" y="3141663"/>
          <p14:tracePt t="93311" x="4630738" y="3141663"/>
          <p14:tracePt t="93335" x="4648200" y="3141663"/>
          <p14:tracePt t="93344" x="4665663" y="3141663"/>
          <p14:tracePt t="93359" x="4673600" y="3141663"/>
          <p14:tracePt t="93368" x="4691063" y="3141663"/>
          <p14:tracePt t="93385" x="4706938" y="3141663"/>
          <p14:tracePt t="93400" x="4724400" y="3141663"/>
          <p14:tracePt t="93415" x="4732338" y="3141663"/>
          <p14:tracePt t="93424" x="4749800" y="3141663"/>
          <p14:tracePt t="93439" x="4767263" y="3141663"/>
          <p14:tracePt t="93463" x="4783138" y="3141663"/>
          <p14:tracePt t="93495" x="4792663" y="3141663"/>
          <p14:tracePt t="93559" x="4783138" y="3141663"/>
          <p14:tracePt t="93575" x="4767263" y="3141663"/>
          <p14:tracePt t="93591" x="4749800" y="3141663"/>
          <p14:tracePt t="93602" x="4732338" y="3141663"/>
          <p14:tracePt t="93608" x="4724400" y="3141663"/>
          <p14:tracePt t="93616" x="4706938" y="3141663"/>
          <p14:tracePt t="93624" x="4673600" y="3141663"/>
          <p14:tracePt t="93631" x="4665663" y="3141663"/>
          <p14:tracePt t="93640" x="4648200" y="3141663"/>
          <p14:tracePt t="93648" x="4614863" y="3141663"/>
          <p14:tracePt t="93656" x="4605338" y="3141663"/>
          <p14:tracePt t="93664" x="4589463" y="3141663"/>
          <p14:tracePt t="93671" x="4554538" y="3141663"/>
          <p14:tracePt t="93680" x="4538663" y="3141663"/>
          <p14:tracePt t="93688" x="4513263" y="3141663"/>
          <p14:tracePt t="93695" x="4495800" y="3141663"/>
          <p14:tracePt t="93703" x="4478338" y="3124200"/>
          <p14:tracePt t="93712" x="4470400" y="3124200"/>
          <p14:tracePt t="93719" x="4452938" y="3124200"/>
          <p14:tracePt t="93728" x="4437063" y="3124200"/>
          <p14:tracePt t="93747" x="4419600" y="3124200"/>
          <p14:tracePt t="93749" x="4411663" y="3124200"/>
          <p14:tracePt t="93760" x="4394200" y="3124200"/>
          <p14:tracePt t="93776" x="4376738" y="3124200"/>
          <p14:tracePt t="93785" x="4360863" y="3124200"/>
          <p14:tracePt t="93792" x="4351338" y="3124200"/>
          <p14:tracePt t="93802" x="4335463" y="3124200"/>
          <p14:tracePt t="93817" x="4318000" y="3124200"/>
          <p14:tracePt t="93824" x="4300538" y="3124200"/>
          <p14:tracePt t="93832" x="4284663" y="3124200"/>
          <p14:tracePt t="93848" x="4275138" y="3124200"/>
          <p14:tracePt t="93864" x="4259263" y="3124200"/>
          <p14:tracePt t="93872" x="4241800" y="3124200"/>
          <p14:tracePt t="93880" x="4224338" y="3124200"/>
          <p14:tracePt t="93888" x="4216400" y="3124200"/>
          <p14:tracePt t="93904" x="4198938" y="3124200"/>
          <p14:tracePt t="93912" x="4183063" y="3124200"/>
          <p14:tracePt t="93936" x="4165600" y="3124200"/>
          <p14:tracePt t="94096" x="4183063" y="3124200"/>
          <p14:tracePt t="94129" x="4183063" y="3106738"/>
          <p14:tracePt t="94145" x="4198938" y="3106738"/>
          <p14:tracePt t="94185" x="4216400" y="3106738"/>
          <p14:tracePt t="94224" x="4224338" y="3106738"/>
          <p14:tracePt t="94272" x="4241800" y="3106738"/>
          <p14:tracePt t="94313" x="4259263" y="3106738"/>
          <p14:tracePt t="94345" x="4275138" y="3106738"/>
          <p14:tracePt t="94371" x="4284663" y="3106738"/>
          <p14:tracePt t="94385" x="4300538" y="3106738"/>
          <p14:tracePt t="94393" x="4318000" y="3106738"/>
          <p14:tracePt t="94409" x="4335463" y="3106738"/>
          <p14:tracePt t="94419" x="4351338" y="3106738"/>
          <p14:tracePt t="94425" x="4360863" y="3106738"/>
          <p14:tracePt t="94435" x="4376738" y="3106738"/>
          <p14:tracePt t="94442" x="4394200" y="3106738"/>
          <p14:tracePt t="94449" x="4411663" y="3106738"/>
          <p14:tracePt t="94457" x="4419600" y="3090863"/>
          <p14:tracePt t="94465" x="4437063" y="3090863"/>
          <p14:tracePt t="94474" x="4452938" y="3090863"/>
          <p14:tracePt t="94481" x="4470400" y="3090863"/>
          <p14:tracePt t="94489" x="4478338" y="3090863"/>
          <p14:tracePt t="94497" x="4495800" y="3090863"/>
          <p14:tracePt t="94505" x="4513263" y="3090863"/>
          <p14:tracePt t="94513" x="4529138" y="3090863"/>
          <p14:tracePt t="94521" x="4538663" y="3090863"/>
          <p14:tracePt t="94529" x="4554538" y="3090863"/>
          <p14:tracePt t="94540" x="4572000" y="3090863"/>
          <p14:tracePt t="94545" x="4589463" y="3090863"/>
          <p14:tracePt t="94553" x="4605338" y="3090863"/>
          <p14:tracePt t="94561" x="4614863" y="3090863"/>
          <p14:tracePt t="94577" x="4630738" y="3090863"/>
          <p14:tracePt t="94585" x="4648200" y="3090863"/>
          <p14:tracePt t="94602" x="4665663" y="3090863"/>
          <p14:tracePt t="94618" x="4673600" y="3090863"/>
          <p14:tracePt t="94625" x="4691063" y="3090863"/>
          <p14:tracePt t="94651" x="4706938" y="3090863"/>
          <p14:tracePt t="94658" x="4724400" y="3090863"/>
          <p14:tracePt t="94673" x="4732338" y="3090863"/>
          <p14:tracePt t="94689" x="4749800" y="3090863"/>
          <p14:tracePt t="94697" x="4767263" y="3090863"/>
          <p14:tracePt t="94714" x="4783138" y="3090863"/>
          <p14:tracePt t="94721" x="4792663" y="3090863"/>
          <p14:tracePt t="94729" x="4808538" y="3090863"/>
          <p14:tracePt t="94740" x="4826000" y="3090863"/>
          <p14:tracePt t="94748" x="4843463" y="3090863"/>
          <p14:tracePt t="94761" x="4859338" y="3090863"/>
          <p14:tracePt t="94785" x="4868863" y="3090863"/>
          <p14:tracePt t="96305" x="4868863" y="3081338"/>
          <p14:tracePt t="96312" x="4868863" y="3065463"/>
          <p14:tracePt t="96320" x="4868863" y="3030538"/>
          <p14:tracePt t="96328" x="4868863" y="3005138"/>
          <p14:tracePt t="96336" x="4868863" y="2954338"/>
          <p14:tracePt t="96345" x="4868863" y="2928938"/>
          <p14:tracePt t="96353" x="4868863" y="2895600"/>
          <p14:tracePt t="96360" x="4868863" y="2852738"/>
          <p14:tracePt t="96368" x="4868863" y="2827338"/>
          <p14:tracePt t="96376" x="4868863" y="2794000"/>
          <p14:tracePt t="96385" x="4868863" y="2760663"/>
          <p14:tracePt t="96392" x="4884738" y="2735263"/>
          <p14:tracePt t="96401" x="4884738" y="2700338"/>
          <p14:tracePt t="96413" x="4884738" y="2674938"/>
          <p14:tracePt t="96418" x="4884738" y="2641600"/>
          <p14:tracePt t="96424" x="4884738" y="2616200"/>
          <p14:tracePt t="96434" x="4902200" y="2598738"/>
          <p14:tracePt t="96443" x="4902200" y="2573338"/>
          <p14:tracePt t="96450" x="4902200" y="2540000"/>
          <p14:tracePt t="96457" x="4902200" y="2522538"/>
          <p14:tracePt t="96467" x="4902200" y="2506663"/>
          <p14:tracePt t="96474" x="4902200" y="2497138"/>
          <p14:tracePt t="96484" x="4902200" y="2481263"/>
          <p14:tracePt t="96488" x="4902200" y="2463800"/>
          <p14:tracePt t="96500" x="4902200" y="2446338"/>
          <p14:tracePt t="96512" x="4902200" y="2438400"/>
          <p14:tracePt t="96536" x="4902200" y="2420938"/>
          <p14:tracePt t="96552" x="4902200" y="2405063"/>
          <p14:tracePt t="96577" x="4902200" y="2387600"/>
          <p14:tracePt t="96608" x="4902200" y="2379663"/>
          <p14:tracePt t="96624" x="4902200" y="2362200"/>
          <p14:tracePt t="96649" x="4902200" y="2344738"/>
          <p14:tracePt t="96681" x="4902200" y="2328863"/>
          <p14:tracePt t="96697" x="4902200" y="2319338"/>
          <p14:tracePt t="96721" x="4902200" y="2303463"/>
          <p14:tracePt t="96753" x="4902200" y="2286000"/>
          <p14:tracePt t="96793" x="4902200" y="2268538"/>
          <p14:tracePt t="96825" x="4919663" y="2268538"/>
          <p14:tracePt t="96834" x="4919663" y="2252663"/>
          <p14:tracePt t="96945" x="4902200" y="2303463"/>
          <p14:tracePt t="96953" x="4859338" y="2362200"/>
          <p14:tracePt t="96961" x="4783138" y="2463800"/>
          <p14:tracePt t="96969" x="4614863" y="2692400"/>
          <p14:tracePt t="96979" x="4513263" y="2827338"/>
          <p14:tracePt t="96987" x="4335463" y="3081338"/>
          <p14:tracePt t="96994" x="4140200" y="3344863"/>
          <p14:tracePt t="97003" x="3929063" y="3657600"/>
          <p14:tracePt t="97010" x="3513138" y="4198938"/>
          <p14:tracePt t="97021" x="3259138" y="4572000"/>
          <p14:tracePt t="97025" x="2971800" y="4927600"/>
          <p14:tracePt t="97034" x="2852738" y="5097463"/>
          <p14:tracePt t="97044" x="2598738" y="5392738"/>
          <p14:tracePt t="97052" x="2379663" y="5681663"/>
          <p14:tracePt t="97058" x="2286000" y="5783263"/>
          <p14:tracePt t="97067" x="2243138" y="5859463"/>
          <p14:tracePt t="97075" x="2125663" y="6002338"/>
          <p14:tracePt t="97084" x="2090738" y="6037263"/>
          <p14:tracePt t="97090" x="2032000" y="6096000"/>
          <p14:tracePt t="97101" x="1989138" y="6154738"/>
          <p14:tracePt t="97282" x="1955800" y="6154738"/>
          <p14:tracePt t="97290" x="1912938" y="6154738"/>
          <p14:tracePt t="97298" x="1854200" y="6154738"/>
          <p14:tracePt t="97306" x="1795463" y="6154738"/>
          <p14:tracePt t="97314" x="1719263" y="6154738"/>
          <p14:tracePt t="97322" x="1643063" y="6154738"/>
          <p14:tracePt t="97330" x="1600200" y="6154738"/>
          <p14:tracePt t="97339" x="1557338" y="6154738"/>
          <p14:tracePt t="97346" x="1481138" y="6154738"/>
          <p14:tracePt t="97355" x="1422400" y="6154738"/>
          <p14:tracePt t="97362" x="1363663" y="6154738"/>
          <p14:tracePt t="97370" x="1312863" y="6154738"/>
          <p14:tracePt t="97378" x="1252538" y="6154738"/>
          <p14:tracePt t="97385" x="1236663" y="6154738"/>
          <p14:tracePt t="97393" x="1193800" y="6154738"/>
          <p14:tracePt t="97402" x="1168400" y="6154738"/>
          <p14:tracePt t="97410" x="1135063" y="6154738"/>
          <p14:tracePt t="97419" x="1117600" y="6172200"/>
          <p14:tracePt t="97426" x="1092200" y="6189663"/>
          <p14:tracePt t="97435" x="1058863" y="6197600"/>
          <p14:tracePt t="97444" x="1049338" y="6215063"/>
          <p14:tracePt t="97452" x="1016000" y="6248400"/>
          <p14:tracePt t="97459" x="982663" y="6256338"/>
          <p14:tracePt t="97467" x="973138" y="6291263"/>
          <p14:tracePt t="97476" x="939800" y="6307138"/>
          <p14:tracePt t="97488" x="922338" y="6332538"/>
          <p14:tracePt t="97492" x="914400" y="6367463"/>
          <p14:tracePt t="97500" x="896938" y="6408738"/>
          <p14:tracePt t="97508" x="863600" y="6443663"/>
          <p14:tracePt t="97518" x="855663" y="6469063"/>
          <p14:tracePt t="97522" x="855663" y="6484938"/>
          <p14:tracePt t="97534" x="820738" y="6510338"/>
          <p14:tracePt t="97540" x="804863" y="6527800"/>
          <p14:tracePt t="97550" x="795338" y="6545263"/>
          <p14:tracePt t="97555" x="779463" y="6561138"/>
          <p14:tracePt t="97570" x="762000" y="6570663"/>
          <p14:tracePt t="97581" x="744538" y="6570663"/>
          <p14:tracePt t="97594" x="728663" y="6570663"/>
          <p14:tracePt t="97602" x="719138" y="6570663"/>
          <p14:tracePt t="97610" x="685800" y="6570663"/>
          <p14:tracePt t="97626" x="668338" y="6570663"/>
          <p14:tracePt t="97635" x="642938" y="6561138"/>
          <p14:tracePt t="97642" x="627063" y="6561138"/>
          <p14:tracePt t="97652" x="609600" y="6545263"/>
          <p14:tracePt t="97658" x="601663" y="6527800"/>
          <p14:tracePt t="97667" x="584200" y="6527800"/>
          <p14:tracePt t="97677" x="584200" y="6510338"/>
          <p14:tracePt t="97690" x="566738" y="6510338"/>
          <p14:tracePt t="97819" x="566738" y="6527800"/>
          <p14:tracePt t="97826" x="566738" y="6545263"/>
          <p14:tracePt t="97835" x="550863" y="6570663"/>
          <p14:tracePt t="97843" x="550863" y="6604000"/>
          <p14:tracePt t="97852" x="550863" y="6646863"/>
          <p14:tracePt t="97859" x="550863" y="6697663"/>
          <p14:tracePt t="97868" x="550863" y="6738938"/>
          <p14:tracePt t="97877" x="550863" y="6764338"/>
          <p14:tracePt t="97885" x="550863" y="6799263"/>
          <p14:tracePt t="97891" x="550863" y="6840538"/>
          <p14:tracePt t="98203" x="627063" y="6815138"/>
          <p14:tracePt t="98211" x="627063" y="6764338"/>
          <p14:tracePt t="98219" x="627063" y="6705600"/>
          <p14:tracePt t="98227" x="627063" y="6680200"/>
          <p14:tracePt t="98235" x="627063" y="6637338"/>
          <p14:tracePt t="98243" x="627063" y="6586538"/>
          <p14:tracePt t="98252" x="627063" y="6561138"/>
          <p14:tracePt t="98259" x="627063" y="6527800"/>
          <p14:tracePt t="98268" x="627063" y="6510338"/>
          <p14:tracePt t="98278" x="627063" y="6502400"/>
          <p14:tracePt t="98286" x="627063" y="6484938"/>
          <p14:tracePt t="98299" x="627063" y="6469063"/>
          <p14:tracePt t="98315" x="609600" y="6469063"/>
          <p14:tracePt t="98524" x="609600" y="6484938"/>
          <p14:tracePt t="98556" x="609600" y="6502400"/>
          <p14:tracePt t="98564" x="609600" y="6510338"/>
          <p14:tracePt t="98572" x="609600" y="6527800"/>
          <p14:tracePt t="98580" x="609600" y="6545263"/>
          <p14:tracePt t="98588" x="609600" y="6561138"/>
          <p14:tracePt t="98596" x="609600" y="6570663"/>
          <p14:tracePt t="98604" x="609600" y="6604000"/>
          <p14:tracePt t="98622" x="609600" y="6621463"/>
          <p14:tracePt t="98623" x="609600" y="6637338"/>
          <p14:tracePt t="98628" x="609600" y="6662738"/>
          <p14:tracePt t="98636" x="609600" y="6680200"/>
          <p14:tracePt t="98644" x="609600" y="6697663"/>
          <p14:tracePt t="98652" x="609600" y="6705600"/>
          <p14:tracePt t="98676" x="609600" y="6723063"/>
          <p14:tracePt t="98685" x="609600" y="6738938"/>
          <p14:tracePt t="98724" x="609600" y="6756400"/>
          <p14:tracePt t="98812" x="609600" y="6738938"/>
          <p14:tracePt t="98821" x="609600" y="6723063"/>
          <p14:tracePt t="98828" x="609600" y="6697663"/>
          <p14:tracePt t="98836" x="601663" y="6662738"/>
          <p14:tracePt t="98844" x="584200" y="6621463"/>
          <p14:tracePt t="98853" x="584200" y="6561138"/>
          <p14:tracePt t="98861" x="566738" y="6502400"/>
          <p14:tracePt t="98869" x="550863" y="6443663"/>
          <p14:tracePt t="98877" x="541338" y="6408738"/>
          <p14:tracePt t="98887" x="525463" y="6367463"/>
          <p14:tracePt t="98893" x="525463" y="6332538"/>
          <p14:tracePt t="98901" x="508000" y="6307138"/>
          <p14:tracePt t="98910" x="508000" y="6291263"/>
          <p14:tracePt t="98920" x="508000" y="6273800"/>
          <p14:tracePt t="98925" x="490538" y="6256338"/>
          <p14:tracePt t="98948" x="490538" y="6248400"/>
          <p14:tracePt t="98964" x="474663" y="6248400"/>
          <p14:tracePt t="99029" x="474663" y="6256338"/>
          <p14:tracePt t="99037" x="474663" y="6291263"/>
          <p14:tracePt t="99044" x="465138" y="6316663"/>
          <p14:tracePt t="99053" x="465138" y="6383338"/>
          <p14:tracePt t="99062" x="465138" y="6443663"/>
          <p14:tracePt t="99069" x="465138" y="6570663"/>
          <p14:tracePt t="99076" x="465138" y="6680200"/>
          <p14:tracePt t="99085" x="465138" y="6824663"/>
          <p14:tracePt t="99382" x="855663" y="6824663"/>
          <p14:tracePt t="99389" x="896938" y="6662738"/>
          <p14:tracePt t="99397" x="922338" y="6586538"/>
          <p14:tracePt t="99407" x="939800" y="6451600"/>
          <p14:tracePt t="99414" x="973138" y="6350000"/>
          <p14:tracePt t="99421" x="973138" y="6307138"/>
          <p14:tracePt t="99429" x="982663" y="6215063"/>
          <p14:tracePt t="99437" x="982663" y="6172200"/>
          <p14:tracePt t="100099" x="957263" y="6172200"/>
          <p14:tracePt t="100107" x="838200" y="6197600"/>
          <p14:tracePt t="100115" x="703263" y="6291263"/>
          <p14:tracePt t="100123" x="601663" y="6350000"/>
          <p14:tracePt t="100131" x="490538" y="6426200"/>
          <p14:tracePt t="100139" x="414338" y="6484938"/>
          <p14:tracePt t="100147" x="373063" y="6510338"/>
          <p14:tracePt t="100155" x="312738" y="6545263"/>
          <p14:tracePt t="100163" x="296863" y="6570663"/>
          <p14:tracePt t="100171" x="271463" y="6586538"/>
          <p14:tracePt t="100184" x="211138" y="6637338"/>
          <p14:tracePt t="100190" x="160338" y="6680200"/>
          <p14:tracePt t="100196" x="119063" y="6723063"/>
          <p14:tracePt t="100203" x="93663" y="6756400"/>
          <p14:tracePt t="100212" x="76200" y="6781800"/>
          <p14:tracePt t="100220" x="58738" y="6799263"/>
          <p14:tracePt t="100226" x="42863" y="6840538"/>
          <p14:tracePt t="100436" x="134938" y="6815138"/>
          <p14:tracePt t="100445" x="134938" y="6799263"/>
          <p14:tracePt t="100453" x="152400" y="6781800"/>
          <p14:tracePt t="100463" x="160338" y="6764338"/>
          <p14:tracePt t="100476" x="177800" y="6756400"/>
          <p14:tracePt t="100485" x="195263" y="6756400"/>
          <p14:tracePt t="100492" x="211138" y="6738938"/>
          <p14:tracePt t="100499" x="220663" y="6738938"/>
          <p14:tracePt t="100508" x="254000" y="6723063"/>
          <p14:tracePt t="100515" x="271463" y="6723063"/>
          <p14:tracePt t="100523" x="296863" y="6705600"/>
          <p14:tracePt t="100531" x="330200" y="6705600"/>
          <p14:tracePt t="100539" x="347663" y="6705600"/>
          <p14:tracePt t="100549" x="355600" y="6697663"/>
          <p14:tracePt t="100556" x="388938" y="6680200"/>
          <p14:tracePt t="100563" x="406400" y="6680200"/>
          <p14:tracePt t="100571" x="414338" y="6662738"/>
          <p14:tracePt t="100579" x="431800" y="6662738"/>
          <p14:tracePt t="100587" x="449263" y="6662738"/>
          <p14:tracePt t="100604" x="449263" y="6646863"/>
          <p14:tracePt t="100868" x="490538" y="6646863"/>
          <p14:tracePt t="100878" x="525463" y="6646863"/>
          <p14:tracePt t="100886" x="627063" y="6646863"/>
          <p14:tracePt t="100893" x="719138" y="6646863"/>
          <p14:tracePt t="100899" x="863600" y="6646863"/>
          <p14:tracePt t="100909" x="1117600" y="6646863"/>
          <p14:tracePt t="100918" x="1363663" y="6646863"/>
          <p14:tracePt t="100924" x="1643063" y="6680200"/>
          <p14:tracePt t="100932" x="1760538" y="6697663"/>
          <p14:tracePt t="100941" x="2032000" y="6738938"/>
          <p14:tracePt t="100948" x="2286000" y="6756400"/>
          <p14:tracePt t="100956" x="2481263" y="6799263"/>
          <p14:tracePt t="100963" x="2540000" y="6815138"/>
          <p14:tracePt t="100971" x="2659063" y="6824663"/>
          <p14:tracePt t="10151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15B002-B67B-0347-B72C-6818FCD1B9B1}"/>
              </a:ext>
            </a:extLst>
          </p:cNvPr>
          <p:cNvSpPr/>
          <p:nvPr/>
        </p:nvSpPr>
        <p:spPr>
          <a:xfrm>
            <a:off x="0" y="0"/>
            <a:ext cx="12192000" cy="9572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A742C-8CD2-7C44-B672-A4C3FCB4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1" y="506411"/>
            <a:ext cx="12295218" cy="450850"/>
          </a:xfrm>
        </p:spPr>
        <p:txBody>
          <a:bodyPr/>
          <a:lstStyle/>
          <a:p>
            <a:pPr eaLnBrk="1" hangingPunct="1"/>
            <a:r>
              <a:rPr lang="en-GB" altLang="en-US" dirty="0"/>
              <a:t>Understand that seismic traces are the result of convolution between the reflectivity series and a source wavelet</a:t>
            </a:r>
            <a:br>
              <a:rPr lang="en-GB" altLang="en-US" dirty="0"/>
            </a:b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006DDA-5C71-5E40-9591-5452A86E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7" y="1248941"/>
            <a:ext cx="690245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E12A18C4-4A26-D84F-95AE-D2E334E6D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47" y="1809329"/>
            <a:ext cx="1552876" cy="39687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ea typeface="MS PGothic" panose="020B0600070205080204" pitchFamily="34" charset="-128"/>
              </a:rPr>
              <a:t>v</a:t>
            </a:r>
            <a:r>
              <a:rPr lang="en-US" altLang="en-US" sz="2000" baseline="-25000" dirty="0">
                <a:solidFill>
                  <a:srgbClr val="000000"/>
                </a:solidFill>
                <a:ea typeface="MS PGothic" panose="020B0600070205080204" pitchFamily="34" charset="-128"/>
              </a:rPr>
              <a:t>3</a:t>
            </a:r>
            <a:r>
              <a:rPr lang="en-US" altLang="en-US" sz="2000" dirty="0">
                <a:solidFill>
                  <a:srgbClr val="000000"/>
                </a:solidFill>
                <a:ea typeface="MS PGothic" panose="020B0600070205080204" pitchFamily="34" charset="-128"/>
              </a:rPr>
              <a:t> &gt; v</a:t>
            </a:r>
            <a:r>
              <a:rPr lang="en-US" altLang="en-US" sz="2000" baseline="-25000" dirty="0">
                <a:solidFill>
                  <a:srgbClr val="00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ea typeface="MS PGothic" panose="020B0600070205080204" pitchFamily="34" charset="-128"/>
              </a:rPr>
              <a:t> &gt; v</a:t>
            </a:r>
            <a:r>
              <a:rPr lang="en-US" altLang="en-US" sz="2000" baseline="-25000" dirty="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CC432E8-1D10-C344-A697-2261E150D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68972"/>
            <a:ext cx="3057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000" dirty="0">
                <a:solidFill>
                  <a:schemeClr val="tx1"/>
                </a:solidFill>
                <a:ea typeface="MS PGothic" panose="020B0600070205080204" pitchFamily="34" charset="-128"/>
              </a:rPr>
              <a:t>Sheriff &amp; </a:t>
            </a:r>
            <a:r>
              <a:rPr lang="en-US" altLang="en-US" sz="1000" dirty="0" err="1">
                <a:solidFill>
                  <a:schemeClr val="tx1"/>
                </a:solidFill>
                <a:ea typeface="MS PGothic" panose="020B0600070205080204" pitchFamily="34" charset="-128"/>
              </a:rPr>
              <a:t>Geldart</a:t>
            </a:r>
            <a:r>
              <a:rPr lang="en-US" altLang="en-US" sz="1000" dirty="0">
                <a:solidFill>
                  <a:schemeClr val="tx1"/>
                </a:solidFill>
                <a:ea typeface="MS PGothic" panose="020B0600070205080204" pitchFamily="34" charset="-128"/>
              </a:rPr>
              <a:t>, 1995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CF1A4-ADC5-1343-AB71-AB56EB3372EC}"/>
              </a:ext>
            </a:extLst>
          </p:cNvPr>
          <p:cNvCxnSpPr/>
          <p:nvPr/>
        </p:nvCxnSpPr>
        <p:spPr>
          <a:xfrm>
            <a:off x="1432711" y="3601616"/>
            <a:ext cx="6213475" cy="44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402946-C9CF-D14D-B872-8E35040A269E}"/>
              </a:ext>
            </a:extLst>
          </p:cNvPr>
          <p:cNvCxnSpPr/>
          <p:nvPr/>
        </p:nvCxnSpPr>
        <p:spPr>
          <a:xfrm>
            <a:off x="4147336" y="3646067"/>
            <a:ext cx="3614737" cy="6953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90309C-15DD-2348-B99B-75C2A6867E7F}"/>
              </a:ext>
            </a:extLst>
          </p:cNvPr>
          <p:cNvSpPr txBox="1"/>
          <p:nvPr/>
        </p:nvSpPr>
        <p:spPr>
          <a:xfrm>
            <a:off x="7762073" y="131906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7DCCF-7819-A147-94CD-A18E2CDECBFA}"/>
              </a:ext>
            </a:extLst>
          </p:cNvPr>
          <p:cNvSpPr txBox="1"/>
          <p:nvPr/>
        </p:nvSpPr>
        <p:spPr>
          <a:xfrm>
            <a:off x="7751638" y="20077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7A57897-F98F-A144-A2F5-E26F08DBF1ED}"/>
              </a:ext>
            </a:extLst>
          </p:cNvPr>
          <p:cNvSpPr/>
          <p:nvPr/>
        </p:nvSpPr>
        <p:spPr>
          <a:xfrm>
            <a:off x="9630908" y="1810814"/>
            <a:ext cx="515124" cy="204252"/>
          </a:xfrm>
          <a:custGeom>
            <a:avLst/>
            <a:gdLst>
              <a:gd name="connsiteX0" fmla="*/ 186511 w 577294"/>
              <a:gd name="connsiteY0" fmla="*/ 0 h 550594"/>
              <a:gd name="connsiteX1" fmla="*/ 444072 w 577294"/>
              <a:gd name="connsiteY1" fmla="*/ 62164 h 550594"/>
              <a:gd name="connsiteX2" fmla="*/ 550650 w 577294"/>
              <a:gd name="connsiteY2" fmla="*/ 106567 h 550594"/>
              <a:gd name="connsiteX3" fmla="*/ 577294 w 577294"/>
              <a:gd name="connsiteY3" fmla="*/ 186492 h 550594"/>
              <a:gd name="connsiteX4" fmla="*/ 399665 w 577294"/>
              <a:gd name="connsiteY4" fmla="*/ 222014 h 550594"/>
              <a:gd name="connsiteX5" fmla="*/ 266444 w 577294"/>
              <a:gd name="connsiteY5" fmla="*/ 266417 h 550594"/>
              <a:gd name="connsiteX6" fmla="*/ 71052 w 577294"/>
              <a:gd name="connsiteY6" fmla="*/ 337461 h 550594"/>
              <a:gd name="connsiteX7" fmla="*/ 0 w 577294"/>
              <a:gd name="connsiteY7" fmla="*/ 390744 h 550594"/>
              <a:gd name="connsiteX8" fmla="*/ 115459 w 577294"/>
              <a:gd name="connsiteY8" fmla="*/ 515072 h 550594"/>
              <a:gd name="connsiteX9" fmla="*/ 373021 w 577294"/>
              <a:gd name="connsiteY9" fmla="*/ 550594 h 550594"/>
              <a:gd name="connsiteX10" fmla="*/ 373021 w 577294"/>
              <a:gd name="connsiteY10" fmla="*/ 550594 h 55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7294" h="550594">
                <a:moveTo>
                  <a:pt x="186511" y="0"/>
                </a:moveTo>
                <a:lnTo>
                  <a:pt x="444072" y="62164"/>
                </a:lnTo>
                <a:lnTo>
                  <a:pt x="550650" y="106567"/>
                </a:lnTo>
                <a:lnTo>
                  <a:pt x="577294" y="186492"/>
                </a:lnTo>
                <a:lnTo>
                  <a:pt x="399665" y="222014"/>
                </a:lnTo>
                <a:lnTo>
                  <a:pt x="266444" y="266417"/>
                </a:lnTo>
                <a:lnTo>
                  <a:pt x="71052" y="337461"/>
                </a:lnTo>
                <a:lnTo>
                  <a:pt x="0" y="390744"/>
                </a:lnTo>
                <a:lnTo>
                  <a:pt x="115459" y="515072"/>
                </a:lnTo>
                <a:lnTo>
                  <a:pt x="373021" y="550594"/>
                </a:lnTo>
                <a:lnTo>
                  <a:pt x="373021" y="550594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32CF51-602D-A242-A1D2-08D22542EF9C}"/>
              </a:ext>
            </a:extLst>
          </p:cNvPr>
          <p:cNvSpPr txBox="1"/>
          <p:nvPr/>
        </p:nvSpPr>
        <p:spPr>
          <a:xfrm>
            <a:off x="9520220" y="1162998"/>
            <a:ext cx="73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  <a:p>
            <a:r>
              <a:rPr lang="en-US" dirty="0"/>
              <a:t>pulse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7DCBE-786E-8443-8CD0-917A69D5C11E}"/>
              </a:ext>
            </a:extLst>
          </p:cNvPr>
          <p:cNvSpPr txBox="1"/>
          <p:nvPr/>
        </p:nvSpPr>
        <p:spPr>
          <a:xfrm>
            <a:off x="1008847" y="5257800"/>
            <a:ext cx="104438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wavelet with a particular dominant frequency you can calculate the vertical resolution limit. Use</a:t>
            </a:r>
          </a:p>
          <a:p>
            <a:r>
              <a:rPr lang="en-US" dirty="0"/>
              <a:t>V=</a:t>
            </a:r>
            <a:r>
              <a:rPr lang="en-US" dirty="0" err="1"/>
              <a:t>fl</a:t>
            </a:r>
            <a:r>
              <a:rPr lang="en-US" dirty="0"/>
              <a:t> to calculate the wavelength then divide by 4 (the Rayleigh criterion)</a:t>
            </a:r>
          </a:p>
          <a:p>
            <a:endParaRPr lang="en-US" dirty="0"/>
          </a:p>
          <a:p>
            <a:r>
              <a:rPr lang="en-US" dirty="0"/>
              <a:t>Long wavelength wavelets = low resolution (thin geological features note resolved)</a:t>
            </a:r>
          </a:p>
          <a:p>
            <a:r>
              <a:rPr lang="en-US" dirty="0"/>
              <a:t>Short wavelength wavelets = high resolution (thin geological features resolved)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5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66"/>
    </mc:Choice>
    <mc:Fallback xmlns="">
      <p:transition spd="slow" advTm="415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64E87B9-5D7D-0C42-980C-9A69225B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268730"/>
            <a:ext cx="5207000" cy="3060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7D67D8-06ED-0943-9F6F-80271BA9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7" y="115888"/>
            <a:ext cx="8955616" cy="450850"/>
          </a:xfrm>
        </p:spPr>
        <p:txBody>
          <a:bodyPr/>
          <a:lstStyle/>
          <a:p>
            <a:r>
              <a:rPr lang="en-US" dirty="0"/>
              <a:t>Resolution and wavelets….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6683D-0A39-2946-9D53-23F929C241D3}"/>
              </a:ext>
            </a:extLst>
          </p:cNvPr>
          <p:cNvSpPr txBox="1"/>
          <p:nvPr/>
        </p:nvSpPr>
        <p:spPr>
          <a:xfrm>
            <a:off x="6096000" y="1024890"/>
            <a:ext cx="520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Exercise 1</a:t>
            </a:r>
          </a:p>
          <a:p>
            <a:endParaRPr lang="en-US" sz="2000" dirty="0"/>
          </a:p>
          <a:p>
            <a:r>
              <a:rPr lang="en-US" sz="2000" dirty="0"/>
              <a:t>What would this geological feature look like in seismic data if we collected data with the wavelets below??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E2DBAE4-7737-174C-86BE-5DAF1E1E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78" y="4821956"/>
            <a:ext cx="2900082" cy="193338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703C7BB-202D-F44D-89A7-3733D7D0A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06" y="2719777"/>
            <a:ext cx="2996454" cy="2038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62425-1D8B-CF4A-BABE-A2DEE9BC09E5}"/>
              </a:ext>
            </a:extLst>
          </p:cNvPr>
          <p:cNvSpPr txBox="1"/>
          <p:nvPr/>
        </p:nvSpPr>
        <p:spPr>
          <a:xfrm>
            <a:off x="8875060" y="2958353"/>
            <a:ext cx="1903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simple wavelet</a:t>
            </a:r>
          </a:p>
          <a:p>
            <a:endParaRPr lang="en-US" dirty="0"/>
          </a:p>
          <a:p>
            <a:r>
              <a:rPr lang="en-US" dirty="0"/>
              <a:t>-Ricker wavelet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FB360-E296-1244-9655-7C95FC2CF89F}"/>
              </a:ext>
            </a:extLst>
          </p:cNvPr>
          <p:cNvSpPr txBox="1"/>
          <p:nvPr/>
        </p:nvSpPr>
        <p:spPr>
          <a:xfrm>
            <a:off x="9018245" y="5003909"/>
            <a:ext cx="2095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complex wavelet</a:t>
            </a:r>
          </a:p>
          <a:p>
            <a:endParaRPr lang="en-US" dirty="0"/>
          </a:p>
          <a:p>
            <a:r>
              <a:rPr lang="en-US" dirty="0"/>
              <a:t>-Ormsby wavelet</a:t>
            </a:r>
          </a:p>
        </p:txBody>
      </p:sp>
    </p:spTree>
    <p:extLst>
      <p:ext uri="{BB962C8B-B14F-4D97-AF65-F5344CB8AC3E}">
        <p14:creationId xmlns:p14="http://schemas.microsoft.com/office/powerpoint/2010/main" val="10385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26"/>
    </mc:Choice>
    <mc:Fallback xmlns="">
      <p:transition spd="slow" advTm="1270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D31F-711E-9449-8FAD-1739A3C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and wavelets….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0E5C7DD-61A4-3A49-9C88-3DECCBBE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09" y="3548062"/>
            <a:ext cx="5181600" cy="31369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2187F3-4741-3A41-AD00-0E5F2B453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6" y="3605212"/>
            <a:ext cx="4965700" cy="30226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6B6942C-3095-8947-8B37-0AD4E5600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223588"/>
            <a:ext cx="3572435" cy="238162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5D82C8E-F811-0445-B987-A2F061564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02" y="1223589"/>
            <a:ext cx="3500807" cy="2381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0BD4F-00B3-1B4D-B93E-5C561710C3C5}"/>
              </a:ext>
            </a:extLst>
          </p:cNvPr>
          <p:cNvSpPr txBox="1"/>
          <p:nvPr/>
        </p:nvSpPr>
        <p:spPr>
          <a:xfrm>
            <a:off x="363244" y="878952"/>
            <a:ext cx="114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Ideally, our wavelet will be as close as possible to a spike……complex wavelets lead to complex seismic data…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F7A04-991C-D14F-9B60-FDE5A210D534}"/>
              </a:ext>
            </a:extLst>
          </p:cNvPr>
          <p:cNvSpPr txBox="1"/>
          <p:nvPr/>
        </p:nvSpPr>
        <p:spPr>
          <a:xfrm>
            <a:off x="2235530" y="395124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resolution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303CBF-2FC4-8140-9017-661D2A292412}"/>
              </a:ext>
            </a:extLst>
          </p:cNvPr>
          <p:cNvCxnSpPr/>
          <p:nvPr/>
        </p:nvCxnSpPr>
        <p:spPr>
          <a:xfrm flipH="1">
            <a:off x="1707776" y="5002306"/>
            <a:ext cx="3657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86F04-53D9-6343-A57B-AB69E1749408}"/>
              </a:ext>
            </a:extLst>
          </p:cNvPr>
          <p:cNvCxnSpPr/>
          <p:nvPr/>
        </p:nvCxnSpPr>
        <p:spPr>
          <a:xfrm flipH="1" flipV="1">
            <a:off x="1808480" y="5116512"/>
            <a:ext cx="3596640" cy="654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A7FB16-3D7F-7943-88D2-E2DA163B2DC6}"/>
              </a:ext>
            </a:extLst>
          </p:cNvPr>
          <p:cNvCxnSpPr>
            <a:cxnSpLocks/>
          </p:cNvCxnSpPr>
          <p:nvPr/>
        </p:nvCxnSpPr>
        <p:spPr>
          <a:xfrm flipH="1" flipV="1">
            <a:off x="9072034" y="5173662"/>
            <a:ext cx="1860126" cy="4607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C0367B-FCBD-2141-B35F-06B30F4F467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0" y="5173662"/>
            <a:ext cx="2966720" cy="636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7DB2A5-D663-4743-80A1-C7C9A403FE7C}"/>
              </a:ext>
            </a:extLst>
          </p:cNvPr>
          <p:cNvCxnSpPr>
            <a:cxnSpLocks/>
          </p:cNvCxnSpPr>
          <p:nvPr/>
        </p:nvCxnSpPr>
        <p:spPr>
          <a:xfrm flipH="1" flipV="1">
            <a:off x="7376492" y="5195046"/>
            <a:ext cx="3555668" cy="784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35BABA-7857-524A-A552-C22EAFCA7CA6}"/>
              </a:ext>
            </a:extLst>
          </p:cNvPr>
          <p:cNvCxnSpPr/>
          <p:nvPr/>
        </p:nvCxnSpPr>
        <p:spPr>
          <a:xfrm flipH="1">
            <a:off x="7044802" y="5116512"/>
            <a:ext cx="40295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6FEE1-82A9-9441-8B90-036CC3DA14E5}"/>
              </a:ext>
            </a:extLst>
          </p:cNvPr>
          <p:cNvCxnSpPr/>
          <p:nvPr/>
        </p:nvCxnSpPr>
        <p:spPr>
          <a:xfrm flipH="1">
            <a:off x="7172960" y="5002306"/>
            <a:ext cx="375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E132DA-F336-2B40-8BFA-37749DF0C1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120" y="6468480"/>
              <a:ext cx="25920" cy="297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E132DA-F336-2B40-8BFA-37749DF0C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6459120"/>
                <a:ext cx="44640" cy="31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034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07"/>
    </mc:Choice>
    <mc:Fallback xmlns="">
      <p:transition spd="slow" advTm="9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23" x="1676400" y="4665663"/>
          <p14:tracePt t="20230" x="1600200" y="6815138"/>
          <p14:tracePt t="20238" x="1566863" y="6799263"/>
          <p14:tracePt t="20247" x="1524000" y="6764338"/>
          <p14:tracePt t="20255" x="1481138" y="6738938"/>
          <p14:tracePt t="20262" x="1447800" y="6723063"/>
          <p14:tracePt t="20270" x="1430338" y="6705600"/>
          <p14:tracePt t="20280" x="1422400" y="6705600"/>
          <p14:tracePt t="20288" x="1422400" y="6697663"/>
          <p14:tracePt t="20302" x="1404938" y="6680200"/>
          <p14:tracePt t="20311" x="1404938" y="6662738"/>
          <p14:tracePt t="20319" x="1404938" y="6646863"/>
          <p14:tracePt t="20328" x="1389063" y="6637338"/>
          <p14:tracePt t="20335" x="1389063" y="6621463"/>
          <p14:tracePt t="20344" x="1389063" y="6570663"/>
          <p14:tracePt t="20352" x="1389063" y="6545263"/>
          <p14:tracePt t="20359" x="1389063" y="6502400"/>
          <p14:tracePt t="20367" x="1389063" y="6451600"/>
          <p14:tracePt t="20374" x="1389063" y="6408738"/>
          <p14:tracePt t="20383" x="1430338" y="6316663"/>
          <p14:tracePt t="20391" x="1465263" y="6248400"/>
          <p14:tracePt t="20400" x="1481138" y="6215063"/>
          <p14:tracePt t="20408" x="1506538" y="6129338"/>
          <p14:tracePt t="20415" x="1557338" y="6062663"/>
          <p14:tracePt t="20423" x="1600200" y="5976938"/>
          <p14:tracePt t="20431" x="1625600" y="5918200"/>
          <p14:tracePt t="20439" x="1658938" y="5859463"/>
          <p14:tracePt t="20446" x="1676400" y="5824538"/>
          <p14:tracePt t="20455" x="1684338" y="5783263"/>
          <p14:tracePt t="20462" x="1701800" y="5748338"/>
          <p14:tracePt t="20471" x="1719263" y="5722938"/>
          <p14:tracePt t="20479" x="1719263" y="5707063"/>
          <p14:tracePt t="20488" x="1735138" y="5707063"/>
          <p14:tracePt t="20495" x="1735138" y="5689600"/>
          <p14:tracePt t="20519" x="1744663" y="5689600"/>
          <p14:tracePt t="20545" x="1760538" y="5689600"/>
          <p14:tracePt t="20551" x="1778000" y="5689600"/>
          <p14:tracePt t="20558" x="1820863" y="5689600"/>
          <p14:tracePt t="20771" x="1820863" y="5681663"/>
          <p14:tracePt t="20779" x="1836738" y="5646738"/>
          <p14:tracePt t="20788" x="1854200" y="5605463"/>
          <p14:tracePt t="20795" x="1871663" y="5554663"/>
          <p14:tracePt t="20803" x="1879600" y="5511800"/>
          <p14:tracePt t="20812" x="1879600" y="5468938"/>
          <p14:tracePt t="20820" x="1879600" y="5427663"/>
          <p14:tracePt t="20829" x="1897063" y="5376863"/>
          <p14:tracePt t="20836" x="1897063" y="5351463"/>
          <p14:tracePt t="20845" x="1897063" y="5316538"/>
          <p14:tracePt t="20852" x="1897063" y="5291138"/>
          <p14:tracePt t="20861" x="1897063" y="5257800"/>
          <p14:tracePt t="20868" x="1897063" y="5240338"/>
          <p14:tracePt t="20875" x="1897063" y="5214938"/>
          <p14:tracePt t="20885" x="1897063" y="5199063"/>
          <p14:tracePt t="20891" x="1897063" y="5181600"/>
          <p14:tracePt t="20900" x="1897063" y="5173663"/>
          <p14:tracePt t="20911" x="1897063" y="5156200"/>
          <p14:tracePt t="20915" x="1897063" y="5138738"/>
          <p14:tracePt t="20924" x="1879600" y="5113338"/>
          <p14:tracePt t="20931" x="1879600" y="5097463"/>
          <p14:tracePt t="20941" x="1879600" y="5080000"/>
          <p14:tracePt t="20955" x="1879600" y="5062538"/>
          <p14:tracePt t="20972" x="1879600" y="5046663"/>
          <p14:tracePt t="21757" x="1879600" y="5037138"/>
          <p14:tracePt t="21774" x="1879600" y="5021263"/>
          <p14:tracePt t="21845" x="1879600" y="5003800"/>
          <p14:tracePt t="21862" x="1879600" y="4986338"/>
          <p14:tracePt t="21878" x="1879600" y="4978400"/>
          <p14:tracePt t="21886" x="1879600" y="4960938"/>
          <p14:tracePt t="21894" x="1879600" y="4945063"/>
          <p14:tracePt t="21911" x="1879600" y="4927600"/>
          <p14:tracePt t="21917" x="1879600" y="4919663"/>
          <p14:tracePt t="21925" x="1879600" y="4902200"/>
          <p14:tracePt t="21950" x="1879600" y="4884738"/>
          <p14:tracePt t="21957" x="1897063" y="4884738"/>
          <p14:tracePt t="21965" x="1912938" y="4884738"/>
          <p14:tracePt t="21974" x="1930400" y="4884738"/>
          <p14:tracePt t="21982" x="1955800" y="4884738"/>
          <p14:tracePt t="21990" x="1998663" y="4884738"/>
          <p14:tracePt t="22895" x="2014538" y="4884738"/>
          <p14:tracePt t="22903" x="2049463" y="4868863"/>
          <p14:tracePt t="22911" x="2074863" y="4868863"/>
          <p14:tracePt t="22920" x="2125663" y="4868863"/>
          <p14:tracePt t="22928" x="2166938" y="4868863"/>
          <p14:tracePt t="22935" x="2192338" y="4868863"/>
          <p14:tracePt t="22944" x="2243138" y="4868863"/>
          <p14:tracePt t="22952" x="2286000" y="4859338"/>
          <p14:tracePt t="22961" x="2319338" y="4859338"/>
          <p14:tracePt t="22968" x="2344738" y="4859338"/>
          <p14:tracePt t="22977" x="2379663" y="4859338"/>
          <p14:tracePt t="22984" x="2405063" y="4859338"/>
          <p14:tracePt t="22991" x="2438400" y="4859338"/>
          <p14:tracePt t="22999" x="2481263" y="4859338"/>
          <p14:tracePt t="23008" x="2506663" y="4859338"/>
          <p14:tracePt t="23017" x="2557463" y="4859338"/>
          <p14:tracePt t="23024" x="2598738" y="4859338"/>
          <p14:tracePt t="23031" x="2674938" y="4859338"/>
          <p14:tracePt t="23039" x="2776538" y="4859338"/>
          <p14:tracePt t="23047" x="2887663" y="4859338"/>
          <p14:tracePt t="23056" x="3014663" y="4859338"/>
          <p14:tracePt t="23063" x="3149600" y="4859338"/>
          <p14:tracePt t="23071" x="3335338" y="4884738"/>
          <p14:tracePt t="23082" x="3538538" y="4919663"/>
          <p14:tracePt t="23092" x="3733800" y="4945063"/>
          <p14:tracePt t="23099" x="3944938" y="4978400"/>
          <p14:tracePt t="23104" x="4140200" y="5003800"/>
          <p14:tracePt t="23112" x="4351338" y="5021263"/>
          <p14:tracePt t="23120" x="4437063" y="5037138"/>
          <p14:tracePt t="23129" x="4589463" y="5046663"/>
          <p14:tracePt t="23135" x="4630738" y="5046663"/>
          <p14:tracePt t="23145" x="4732338" y="5062538"/>
          <p14:tracePt t="23153" x="4808538" y="5062538"/>
          <p14:tracePt t="23161" x="4884738" y="5080000"/>
          <p14:tracePt t="23168" x="4919663" y="5080000"/>
          <p14:tracePt t="23178" x="4945063" y="5080000"/>
          <p14:tracePt t="23184" x="4978400" y="5080000"/>
          <p14:tracePt t="23194" x="4986338" y="5097463"/>
          <p14:tracePt t="23200" x="5003800" y="5097463"/>
          <p14:tracePt t="23409" x="5021263" y="5097463"/>
          <p14:tracePt t="23416" x="5046663" y="5097463"/>
          <p14:tracePt t="23423" x="5062538" y="5097463"/>
          <p14:tracePt t="23432" x="5097463" y="5097463"/>
          <p14:tracePt t="23440" x="5122863" y="5097463"/>
          <p14:tracePt t="23448" x="5156200" y="5097463"/>
          <p14:tracePt t="23457" x="5173663" y="5097463"/>
          <p14:tracePt t="23464" x="5199063" y="5097463"/>
          <p14:tracePt t="23472" x="5232400" y="5097463"/>
          <p14:tracePt t="23480" x="5240338" y="5097463"/>
          <p14:tracePt t="23488" x="5275263" y="5097463"/>
          <p14:tracePt t="23496" x="5291138" y="5097463"/>
          <p14:tracePt t="23504" x="5316538" y="5097463"/>
          <p14:tracePt t="23512" x="5334000" y="5097463"/>
          <p14:tracePt t="23521" x="5367338" y="5080000"/>
          <p14:tracePt t="23529" x="5376863" y="5080000"/>
          <p14:tracePt t="23536" x="5392738" y="5080000"/>
          <p14:tracePt t="23545" x="5410200" y="5080000"/>
          <p14:tracePt t="23553" x="5427663" y="5080000"/>
          <p14:tracePt t="23568" x="5435600" y="5062538"/>
          <p14:tracePt t="23600" x="5453063" y="5062538"/>
          <p14:tracePt t="23624" x="5468938" y="5062538"/>
          <p14:tracePt t="23656" x="5486400" y="5062538"/>
          <p14:tracePt t="23713" x="5494338" y="5062538"/>
          <p14:tracePt t="23810" x="5494338" y="5046663"/>
          <p14:tracePt t="23833" x="5486400" y="5046663"/>
          <p14:tracePt t="23840" x="5468938" y="5046663"/>
          <p14:tracePt t="23849" x="5453063" y="5037138"/>
          <p14:tracePt t="23865" x="5435600" y="5021263"/>
          <p14:tracePt t="23881" x="5427663" y="5021263"/>
          <p14:tracePt t="23889" x="5410200" y="5003800"/>
          <p14:tracePt t="23905" x="5392738" y="5003800"/>
          <p14:tracePt t="23913" x="5376863" y="5003800"/>
          <p14:tracePt t="23922" x="5367338" y="5003800"/>
          <p14:tracePt t="23929" x="5367338" y="4986338"/>
          <p14:tracePt t="23937" x="5351463" y="4986338"/>
          <p14:tracePt t="23945" x="5334000" y="4986338"/>
          <p14:tracePt t="23954" x="5316538" y="4986338"/>
          <p14:tracePt t="23962" x="5300663" y="4986338"/>
          <p14:tracePt t="23969" x="5291138" y="4978400"/>
          <p14:tracePt t="23981" x="5275263" y="4978400"/>
          <p14:tracePt t="23990" x="5257800" y="4978400"/>
          <p14:tracePt t="23996" x="5240338" y="4978400"/>
          <p14:tracePt t="24002" x="5232400" y="4978400"/>
          <p14:tracePt t="24012" x="5214938" y="4978400"/>
          <p14:tracePt t="24020" x="5214938" y="4960938"/>
          <p14:tracePt t="24027" x="5199063" y="4960938"/>
          <p14:tracePt t="24034" x="5181600" y="4960938"/>
          <p14:tracePt t="24044" x="5156200" y="4960938"/>
          <p14:tracePt t="24049" x="5138738" y="4960938"/>
          <p14:tracePt t="24060" x="5122863" y="4960938"/>
          <p14:tracePt t="24065" x="5097463" y="4960938"/>
          <p14:tracePt t="24078" x="5080000" y="4960938"/>
          <p14:tracePt t="24083" x="5046663" y="4960938"/>
          <p14:tracePt t="24094" x="5021263" y="4960938"/>
          <p14:tracePt t="24097" x="4986338" y="4960938"/>
          <p14:tracePt t="24111" x="4945063" y="4960938"/>
          <p14:tracePt t="24114" x="4902200" y="4960938"/>
          <p14:tracePt t="24127" x="4859338" y="4960938"/>
          <p14:tracePt t="24131" x="4808538" y="4960938"/>
          <p14:tracePt t="24145" x="4767263" y="4960938"/>
          <p14:tracePt t="24148" x="4724400" y="4960938"/>
          <p14:tracePt t="24161" x="4665663" y="4960938"/>
          <p14:tracePt t="24164" x="4605338" y="4960938"/>
          <p14:tracePt t="24178" x="4554538" y="4960938"/>
          <p14:tracePt t="24182" x="4495800" y="4960938"/>
          <p14:tracePt t="24194" x="4452938" y="4960938"/>
          <p14:tracePt t="24197" x="4411663" y="4960938"/>
          <p14:tracePt t="24213" x="4351338" y="4960938"/>
          <p14:tracePt t="24215" x="4284663" y="4960938"/>
          <p14:tracePt t="24225" x="4241800" y="4960938"/>
          <p14:tracePt t="24228" x="4198938" y="4945063"/>
          <p14:tracePt t="24234" x="4140200" y="4945063"/>
          <p14:tracePt t="24241" x="4081463" y="4945063"/>
          <p14:tracePt t="24250" x="4030663" y="4945063"/>
          <p14:tracePt t="24257" x="3970338" y="4945063"/>
          <p14:tracePt t="24265" x="3929063" y="4945063"/>
          <p14:tracePt t="24274" x="3852863" y="4945063"/>
          <p14:tracePt t="24281" x="3810000" y="4960938"/>
          <p14:tracePt t="24290" x="3751263" y="4960938"/>
          <p14:tracePt t="24297" x="3690938" y="4978400"/>
          <p14:tracePt t="24306" x="3675063" y="4986338"/>
          <p14:tracePt t="24314" x="3632200" y="4986338"/>
          <p14:tracePt t="24322" x="3589338" y="5003800"/>
          <p14:tracePt t="24330" x="3538538" y="5003800"/>
          <p14:tracePt t="24338" x="3513138" y="5003800"/>
          <p14:tracePt t="24350" x="3479800" y="5021263"/>
          <p14:tracePt t="24356" x="3454400" y="5021263"/>
          <p14:tracePt t="24363" x="3421063" y="5021263"/>
          <p14:tracePt t="24370" x="3395663" y="5021263"/>
          <p14:tracePt t="24379" x="3344863" y="5021263"/>
          <p14:tracePt t="24386" x="3319463" y="5021263"/>
          <p14:tracePt t="24395" x="3284538" y="5021263"/>
          <p14:tracePt t="24402" x="3243263" y="5021263"/>
          <p14:tracePt t="24412" x="3200400" y="5021263"/>
          <p14:tracePt t="24419" x="3124200" y="5021263"/>
          <p14:tracePt t="24427" x="3081338" y="5021263"/>
          <p14:tracePt t="24435" x="3005138" y="5021263"/>
          <p14:tracePt t="24444" x="2928938" y="5021263"/>
          <p14:tracePt t="24451" x="2870200" y="5021263"/>
          <p14:tracePt t="24460" x="2811463" y="5003800"/>
          <p14:tracePt t="24467" x="2776538" y="5003800"/>
          <p14:tracePt t="24477" x="2735263" y="4986338"/>
          <p14:tracePt t="24482" x="2692400" y="4986338"/>
          <p14:tracePt t="24494" x="2641600" y="4986338"/>
          <p14:tracePt t="24497" x="2633663" y="4986338"/>
          <p14:tracePt t="24511" x="2598738" y="4986338"/>
          <p14:tracePt t="24522" x="2582863" y="4986338"/>
          <p14:tracePt t="24880" x="2557463" y="4986338"/>
          <p14:tracePt t="24887" x="2506663" y="4986338"/>
          <p14:tracePt t="24895" x="2497138" y="4986338"/>
          <p14:tracePt t="24902" x="2438400" y="4986338"/>
          <p14:tracePt t="24912" x="2420938" y="4986338"/>
          <p14:tracePt t="24920" x="2379663" y="4986338"/>
          <p14:tracePt t="24928" x="2328863" y="4986338"/>
          <p14:tracePt t="24935" x="2319338" y="4986338"/>
          <p14:tracePt t="24944" x="2268538" y="4986338"/>
          <p14:tracePt t="24951" x="2243138" y="4978400"/>
          <p14:tracePt t="24959" x="2227263" y="4978400"/>
          <p14:tracePt t="24968" x="2209800" y="4978400"/>
          <p14:tracePt t="24974" x="2184400" y="4978400"/>
          <p14:tracePt t="24983" x="2166938" y="4960938"/>
          <p14:tracePt t="24992" x="2151063" y="4960938"/>
          <p14:tracePt t="24999" x="2133600" y="4960938"/>
          <p14:tracePt t="25006" x="2125663" y="4960938"/>
          <p14:tracePt t="25015" x="2108200" y="4960938"/>
          <p14:tracePt t="25031" x="2090738" y="4960938"/>
          <p14:tracePt t="25039" x="2074863" y="4960938"/>
          <p14:tracePt t="25047" x="2065338" y="4945063"/>
          <p14:tracePt t="25063" x="2049463" y="4945063"/>
          <p14:tracePt t="25071" x="2032000" y="4945063"/>
          <p14:tracePt t="25079" x="2014538" y="4945063"/>
          <p14:tracePt t="25087" x="1998663" y="4945063"/>
          <p14:tracePt t="25095" x="1989138" y="4945063"/>
          <p14:tracePt t="25103" x="1973263" y="4945063"/>
          <p14:tracePt t="25116" x="1955800" y="4945063"/>
          <p14:tracePt t="25124" x="1938338" y="4927600"/>
          <p14:tracePt t="25129" x="1930400" y="4927600"/>
          <p14:tracePt t="25136" x="1912938" y="4927600"/>
          <p14:tracePt t="25145" x="1897063" y="4927600"/>
          <p14:tracePt t="25152" x="1879600" y="4927600"/>
          <p14:tracePt t="25160" x="1871663" y="4927600"/>
          <p14:tracePt t="25167" x="1854200" y="4919663"/>
          <p14:tracePt t="25178" x="1836738" y="4919663"/>
          <p14:tracePt t="25191" x="1820863" y="4919663"/>
          <p14:tracePt t="25207" x="1811338" y="4919663"/>
          <p14:tracePt t="25223" x="1795463" y="4902200"/>
          <p14:tracePt t="25247" x="1778000" y="4902200"/>
          <p14:tracePt t="25303" x="1760538" y="4902200"/>
          <p14:tracePt t="25713" x="1795463" y="4902200"/>
          <p14:tracePt t="25721" x="1820863" y="4902200"/>
          <p14:tracePt t="25729" x="1871663" y="4902200"/>
          <p14:tracePt t="25736" x="1955800" y="4927600"/>
          <p14:tracePt t="25745" x="2049463" y="4960938"/>
          <p14:tracePt t="25753" x="2166938" y="5003800"/>
          <p14:tracePt t="25762" x="2362200" y="5080000"/>
          <p14:tracePt t="25768" x="2540000" y="5156200"/>
          <p14:tracePt t="25777" x="2641600" y="5199063"/>
          <p14:tracePt t="25784" x="2827338" y="5275263"/>
          <p14:tracePt t="25793" x="3014663" y="5351463"/>
          <p14:tracePt t="25801" x="3182938" y="5410200"/>
          <p14:tracePt t="25808" x="3259138" y="5435600"/>
          <p14:tracePt t="25817" x="3403600" y="5486400"/>
          <p14:tracePt t="25824" x="3538538" y="5511800"/>
          <p14:tracePt t="25833" x="3632200" y="5545138"/>
          <p14:tracePt t="25840" x="3708400" y="5570538"/>
          <p14:tracePt t="25849" x="3776663" y="5588000"/>
          <p14:tracePt t="25858" x="3843338" y="5605463"/>
          <p14:tracePt t="25864" x="3903663" y="5605463"/>
          <p14:tracePt t="25872" x="3944938" y="5630863"/>
          <p14:tracePt t="25883" x="3987800" y="5646738"/>
          <p14:tracePt t="25891" x="4046538" y="5664200"/>
          <p14:tracePt t="25896" x="4097338" y="5681663"/>
          <p14:tracePt t="25904" x="4140200" y="5707063"/>
          <p14:tracePt t="25915" x="4216400" y="5722938"/>
          <p14:tracePt t="25922" x="4275138" y="5748338"/>
          <p14:tracePt t="25930" x="4335463" y="5765800"/>
          <p14:tracePt t="25936" x="4411663" y="5783263"/>
          <p14:tracePt t="25946" x="4470400" y="5808663"/>
          <p14:tracePt t="25953" x="4529138" y="5842000"/>
          <p14:tracePt t="25962" x="4589463" y="5875338"/>
          <p14:tracePt t="25968" x="4648200" y="5884863"/>
          <p14:tracePt t="25979" x="4691063" y="5918200"/>
          <p14:tracePt t="25989" x="4706938" y="5918200"/>
          <p14:tracePt t="25994" x="4749800" y="5943600"/>
          <p14:tracePt t="26000" x="4792663" y="5961063"/>
          <p14:tracePt t="26011" x="4826000" y="5976938"/>
          <p14:tracePt t="26019" x="4868863" y="5994400"/>
          <p14:tracePt t="26027" x="4884738" y="6002338"/>
          <p14:tracePt t="26033" x="4945063" y="6019800"/>
          <p14:tracePt t="26044" x="4960938" y="6019800"/>
          <p14:tracePt t="26052" x="4986338" y="6019800"/>
          <p14:tracePt t="26061" x="5021263" y="6037263"/>
          <p14:tracePt t="26065" x="5046663" y="6037263"/>
          <p14:tracePt t="26078" x="5080000" y="6037263"/>
          <p14:tracePt t="26082" x="5113338" y="6053138"/>
          <p14:tracePt t="26094" x="5138738" y="6053138"/>
          <p14:tracePt t="26098" x="5156200" y="6053138"/>
          <p14:tracePt t="26112" x="5173663" y="6053138"/>
          <p14:tracePt t="26117" x="5199063" y="6053138"/>
          <p14:tracePt t="26127" x="5214938" y="6053138"/>
          <p14:tracePt t="26131" x="5232400" y="6053138"/>
          <p14:tracePt t="26144" x="5257800" y="6053138"/>
          <p14:tracePt t="26150" x="5291138" y="6053138"/>
          <p14:tracePt t="26161" x="5334000" y="6062663"/>
          <p14:tracePt t="26169" x="5376863" y="6062663"/>
          <p14:tracePt t="26179" x="5410200" y="6062663"/>
          <p14:tracePt t="26186" x="5435600" y="6062663"/>
          <p14:tracePt t="26194" x="5453063" y="6062663"/>
          <p14:tracePt t="26201" x="5486400" y="6062663"/>
          <p14:tracePt t="26213" x="5494338" y="6062663"/>
          <p14:tracePt t="26226" x="5511800" y="6062663"/>
          <p14:tracePt t="26228" x="5529263" y="6062663"/>
          <p14:tracePt t="26232" x="5545138" y="6062663"/>
          <p14:tracePt t="26241" x="5554663" y="6062663"/>
          <p14:tracePt t="26250" x="5570538" y="6062663"/>
          <p14:tracePt t="26265" x="5588000" y="6062663"/>
          <p14:tracePt t="26273" x="5605463" y="6062663"/>
          <p14:tracePt t="26289" x="5621338" y="6062663"/>
          <p14:tracePt t="26296" x="5621338" y="6053138"/>
          <p14:tracePt t="26305" x="5630863" y="6053138"/>
          <p14:tracePt t="26315" x="5630863" y="6037263"/>
          <p14:tracePt t="26323" x="5646738" y="6037263"/>
          <p14:tracePt t="26337" x="5664200" y="6037263"/>
          <p14:tracePt t="26497" x="5646738" y="6037263"/>
          <p14:tracePt t="26514" x="5630863" y="6037263"/>
          <p14:tracePt t="26522" x="5621338" y="6037263"/>
          <p14:tracePt t="26529" x="5605463" y="6019800"/>
          <p14:tracePt t="26537" x="5570538" y="6019800"/>
          <p14:tracePt t="26546" x="5554663" y="6002338"/>
          <p14:tracePt t="26554" x="5529263" y="6002338"/>
          <p14:tracePt t="26562" x="5511800" y="5994400"/>
          <p14:tracePt t="26569" x="5486400" y="5976938"/>
          <p14:tracePt t="26579" x="5453063" y="5976938"/>
          <p14:tracePt t="26586" x="5435600" y="5961063"/>
          <p14:tracePt t="26597" x="5410200" y="5961063"/>
          <p14:tracePt t="26602" x="5376863" y="5943600"/>
          <p14:tracePt t="26611" x="5367338" y="5935663"/>
          <p14:tracePt t="26618" x="5351463" y="5935663"/>
          <p14:tracePt t="26627" x="5316538" y="5918200"/>
          <p14:tracePt t="26634" x="5300663" y="5918200"/>
          <p14:tracePt t="26644" x="5291138" y="5918200"/>
          <p14:tracePt t="26650" x="5275263" y="5900738"/>
          <p14:tracePt t="26665" x="5257800" y="5900738"/>
          <p14:tracePt t="26673" x="5240338" y="5884863"/>
          <p14:tracePt t="26683" x="5232400" y="5884863"/>
          <p14:tracePt t="26690" x="5232400" y="5875338"/>
          <p14:tracePt t="26697" x="5214938" y="5875338"/>
          <p14:tracePt t="26705" x="5199063" y="5875338"/>
          <p14:tracePt t="26716" x="5181600" y="5875338"/>
          <p14:tracePt t="26722" x="5173663" y="5859463"/>
          <p14:tracePt t="26730" x="5156200" y="5859463"/>
          <p14:tracePt t="26737" x="5156200" y="5842000"/>
          <p14:tracePt t="26748" x="5138738" y="5842000"/>
          <p14:tracePt t="26754" x="5122863" y="5824538"/>
          <p14:tracePt t="26763" x="5113338" y="5824538"/>
          <p14:tracePt t="26770" x="5097463" y="5808663"/>
          <p14:tracePt t="26780" x="5080000" y="5808663"/>
          <p14:tracePt t="26787" x="5062538" y="5799138"/>
          <p14:tracePt t="26795" x="5037138" y="5799138"/>
          <p14:tracePt t="26802" x="5021263" y="5783263"/>
          <p14:tracePt t="26811" x="5003800" y="5783263"/>
          <p14:tracePt t="26818" x="4986338" y="5765800"/>
          <p14:tracePt t="26829" x="4960938" y="5765800"/>
          <p14:tracePt t="26834" x="4945063" y="5765800"/>
          <p14:tracePt t="26844" x="4927600" y="5748338"/>
          <p14:tracePt t="26853" x="4902200" y="5748338"/>
          <p14:tracePt t="26862" x="4868863" y="5740400"/>
          <p14:tracePt t="26867" x="4859338" y="5740400"/>
          <p14:tracePt t="26877" x="4843463" y="5722938"/>
          <p14:tracePt t="26887" x="4808538" y="5722938"/>
          <p14:tracePt t="26894" x="4767263" y="5707063"/>
          <p14:tracePt t="26898" x="4732338" y="5707063"/>
          <p14:tracePt t="26911" x="4691063" y="5689600"/>
          <p14:tracePt t="26920" x="4648200" y="5681663"/>
          <p14:tracePt t="26928" x="4605338" y="5681663"/>
          <p14:tracePt t="26932" x="4538663" y="5664200"/>
          <p14:tracePt t="26944" x="4478338" y="5646738"/>
          <p14:tracePt t="26957" x="4419600" y="5630863"/>
          <p14:tracePt t="26958" x="4360863" y="5621338"/>
          <p14:tracePt t="26967" x="4284663" y="5605463"/>
          <p14:tracePt t="26972" x="4224338" y="5588000"/>
          <p14:tracePt t="26982" x="4157663" y="5570538"/>
          <p14:tracePt t="26987" x="4097338" y="5554663"/>
          <p14:tracePt t="26996" x="4005263" y="5529263"/>
          <p14:tracePt t="27002" x="3929063" y="5511800"/>
          <p14:tracePt t="27013" x="3843338" y="5494338"/>
          <p14:tracePt t="27021" x="3767138" y="5468938"/>
          <p14:tracePt t="27028" x="3675063" y="5453063"/>
          <p14:tracePt t="27035" x="3589338" y="5427663"/>
          <p14:tracePt t="27044" x="3513138" y="5410200"/>
          <p14:tracePt t="27053" x="3421063" y="5376863"/>
          <p14:tracePt t="27060" x="3344863" y="5367338"/>
          <p14:tracePt t="27067" x="3284538" y="5351463"/>
          <p14:tracePt t="27077" x="3243263" y="5334000"/>
          <p14:tracePt t="27086" x="3182938" y="5316538"/>
          <p14:tracePt t="27094" x="3149600" y="5300663"/>
          <p14:tracePt t="27098" x="3106738" y="5291138"/>
          <p14:tracePt t="27111" x="3048000" y="5275263"/>
          <p14:tracePt t="27119" x="3030538" y="5275263"/>
          <p14:tracePt t="27130" x="3005138" y="5257800"/>
          <p14:tracePt t="27131" x="2971800" y="5257800"/>
          <p14:tracePt t="27138" x="2946400" y="5257800"/>
          <p14:tracePt t="27148" x="2928938" y="5240338"/>
          <p14:tracePt t="27157" x="2913063" y="5240338"/>
          <p14:tracePt t="27163" x="2895600" y="5240338"/>
          <p14:tracePt t="27170" x="2887663" y="5240338"/>
          <p14:tracePt t="27179" x="2870200" y="5240338"/>
          <p14:tracePt t="27188" x="2852738" y="5240338"/>
          <p14:tracePt t="27196" x="2836863" y="5240338"/>
          <p14:tracePt t="27202" x="2827338" y="5232400"/>
          <p14:tracePt t="27213" x="2811463" y="5232400"/>
          <p14:tracePt t="27228" x="2794000" y="5232400"/>
          <p14:tracePt t="27235" x="2776538" y="5214938"/>
          <p14:tracePt t="27244" x="2760663" y="5214938"/>
          <p14:tracePt t="27252" x="2735263" y="5214938"/>
          <p14:tracePt t="27259" x="2717800" y="5199063"/>
          <p14:tracePt t="27267" x="2700338" y="5199063"/>
          <p14:tracePt t="27275" x="2692400" y="5181600"/>
          <p14:tracePt t="27285" x="2641600" y="5181600"/>
          <p14:tracePt t="27294" x="2633663" y="5173663"/>
          <p14:tracePt t="27299" x="2598738" y="5156200"/>
          <p14:tracePt t="27307" x="2573338" y="5156200"/>
          <p14:tracePt t="27315" x="2557463" y="5138738"/>
          <p14:tracePt t="27323" x="2522538" y="5138738"/>
          <p14:tracePt t="27331" x="2497138" y="5122863"/>
          <p14:tracePt t="27339" x="2463800" y="5122863"/>
          <p14:tracePt t="27347" x="2446338" y="5113338"/>
          <p14:tracePt t="27356" x="2420938" y="5113338"/>
          <p14:tracePt t="27363" x="2387600" y="5097463"/>
          <p14:tracePt t="27371" x="2379663" y="5097463"/>
          <p14:tracePt t="27379" x="2328863" y="5080000"/>
          <p14:tracePt t="27387" x="2319338" y="5080000"/>
          <p14:tracePt t="27396" x="2303463" y="5062538"/>
          <p14:tracePt t="27403" x="2268538" y="5062538"/>
          <p14:tracePt t="27412" x="2252663" y="5062538"/>
          <p14:tracePt t="27419" x="2227263" y="5046663"/>
          <p14:tracePt t="27429" x="2209800" y="5046663"/>
          <p14:tracePt t="27435" x="2192338" y="5046663"/>
          <p14:tracePt t="27444" x="2184400" y="5037138"/>
          <p14:tracePt t="27451" x="2151063" y="5037138"/>
          <p14:tracePt t="27461" x="2133600" y="5037138"/>
          <p14:tracePt t="27475" x="2125663" y="5021263"/>
          <p14:tracePt t="27486" x="2108200" y="5021263"/>
          <p14:tracePt t="27499" x="2090738" y="5021263"/>
          <p14:tracePt t="27523" x="2074863" y="5021263"/>
          <p14:tracePt t="27551" x="2065338" y="5021263"/>
          <p14:tracePt t="27563" x="2049463" y="5021263"/>
          <p14:tracePt t="27587" x="2032000" y="5021263"/>
          <p14:tracePt t="27603" x="2014538" y="5021263"/>
          <p14:tracePt t="27629" x="1998663" y="5003800"/>
          <p14:tracePt t="27659" x="1989138" y="5003800"/>
          <p14:tracePt t="27699" x="1973263" y="5003800"/>
          <p14:tracePt t="27707" x="1973263" y="4986338"/>
          <p14:tracePt t="27795" x="1973263" y="5003800"/>
          <p14:tracePt t="27813" x="1973263" y="5021263"/>
          <p14:tracePt t="27820" x="1973263" y="5062538"/>
          <p14:tracePt t="27829" x="1973263" y="5113338"/>
          <p14:tracePt t="29402" x="1973263" y="5097463"/>
          <p14:tracePt t="29418" x="1989138" y="5097463"/>
          <p14:tracePt t="29442" x="1998663" y="5080000"/>
          <p14:tracePt t="29459" x="2014538" y="5080000"/>
          <p14:tracePt t="29514" x="2032000" y="5080000"/>
          <p14:tracePt t="29546" x="2049463" y="5080000"/>
          <p14:tracePt t="29555" x="2065338" y="5080000"/>
          <p14:tracePt t="29563" x="2090738" y="5097463"/>
          <p14:tracePt t="29570" x="2151063" y="5113338"/>
          <p14:tracePt t="29579" x="2243138" y="5122863"/>
          <p14:tracePt t="29587" x="2420938" y="5199063"/>
          <p14:tracePt t="29596" x="2598738" y="5257800"/>
          <p14:tracePt t="29603" x="2870200" y="5351463"/>
          <p14:tracePt t="29612" x="3182938" y="5453063"/>
          <p14:tracePt t="29619" x="3538538" y="5570538"/>
          <p14:tracePt t="29628" x="3929063" y="5707063"/>
          <p14:tracePt t="29635" x="4335463" y="5824538"/>
          <p14:tracePt t="29642" x="4706938" y="5935663"/>
          <p14:tracePt t="29650" x="4859338" y="5961063"/>
          <p14:tracePt t="29660" x="4978400" y="5994400"/>
          <p14:tracePt t="29667" x="5214938" y="6037263"/>
          <p14:tracePt t="29676" x="5392738" y="6053138"/>
          <p14:tracePt t="29684" x="5529263" y="6062663"/>
          <p14:tracePt t="29692" x="5554663" y="6062663"/>
          <p14:tracePt t="29698" x="5621338" y="6062663"/>
          <p14:tracePt t="29706" x="5664200" y="6062663"/>
          <p14:tracePt t="29715" x="5689600" y="6062663"/>
          <p14:tracePt t="29722" x="5707063" y="6062663"/>
          <p14:tracePt t="29738" x="5722938" y="6053138"/>
          <p14:tracePt t="29754" x="5722938" y="6037263"/>
          <p14:tracePt t="29771" x="5722938" y="6019800"/>
          <p14:tracePt t="29819" x="5722938" y="6002338"/>
          <p14:tracePt t="29826" x="5740400" y="6002338"/>
          <p14:tracePt t="29835" x="5740400" y="5994400"/>
          <p14:tracePt t="29843" x="5748338" y="5976938"/>
          <p14:tracePt t="29851" x="5765800" y="5943600"/>
          <p14:tracePt t="29859" x="5783263" y="5918200"/>
          <p14:tracePt t="29868" x="5783263" y="5884863"/>
          <p14:tracePt t="29875" x="5799138" y="5842000"/>
          <p14:tracePt t="29887" x="5799138" y="5799138"/>
          <p14:tracePt t="29896" x="5799138" y="5740400"/>
          <p14:tracePt t="29899" x="5799138" y="5664200"/>
          <p14:tracePt t="29911" x="5765800" y="5630863"/>
          <p14:tracePt t="29918" x="5722938" y="5570538"/>
          <p14:tracePt t="29928" x="5689600" y="5545138"/>
          <p14:tracePt t="29932" x="5630863" y="5486400"/>
          <p14:tracePt t="29944" x="5588000" y="5453063"/>
          <p14:tracePt t="29952" x="5545138" y="5410200"/>
          <p14:tracePt t="29961" x="5529263" y="5392738"/>
          <p14:tracePt t="29966" x="5494338" y="5367338"/>
          <p14:tracePt t="29978" x="5468938" y="5334000"/>
          <p14:tracePt t="29982" x="5453063" y="5316538"/>
          <p14:tracePt t="29994" x="5435600" y="5291138"/>
          <p14:tracePt t="30000" x="5427663" y="5291138"/>
          <p14:tracePt t="30011" x="5427663" y="5257800"/>
          <p14:tracePt t="30014" x="5427663" y="5240338"/>
          <p14:tracePt t="30028" x="5427663" y="5232400"/>
          <p14:tracePt t="30032" x="5427663" y="5199063"/>
          <p14:tracePt t="30045" x="5427663" y="5181600"/>
          <p14:tracePt t="30052" x="5427663" y="5173663"/>
          <p14:tracePt t="30061" x="5427663" y="5156200"/>
          <p14:tracePt t="30068" x="5435600" y="5156200"/>
          <p14:tracePt t="30078" x="5435600" y="5138738"/>
          <p14:tracePt t="30107" x="5427663" y="5122863"/>
          <p14:tracePt t="30117" x="5351463" y="5122863"/>
          <p14:tracePt t="30124" x="5257800" y="5113338"/>
          <p14:tracePt t="30131" x="5062538" y="5097463"/>
          <p14:tracePt t="30140" x="4843463" y="5080000"/>
          <p14:tracePt t="30148" x="4554538" y="5046663"/>
          <p14:tracePt t="30156" x="4224338" y="5037138"/>
          <p14:tracePt t="30164" x="3852863" y="4986338"/>
          <p14:tracePt t="30172" x="3513138" y="4945063"/>
          <p14:tracePt t="30179" x="3141663" y="4902200"/>
          <p14:tracePt t="30187" x="2971800" y="4884738"/>
          <p14:tracePt t="30197" x="2700338" y="4843463"/>
          <p14:tracePt t="30204" x="2582863" y="4826000"/>
          <p14:tracePt t="30212" x="2387600" y="4808538"/>
          <p14:tracePt t="30222" x="2328863" y="4792663"/>
          <p14:tracePt t="30230" x="2192338" y="4767263"/>
          <p14:tracePt t="30236" x="2108200" y="4767263"/>
          <p14:tracePt t="30245" x="2032000" y="4749800"/>
          <p14:tracePt t="30253" x="1973263" y="4749800"/>
          <p14:tracePt t="30262" x="1930400" y="4732338"/>
          <p14:tracePt t="30268" x="1897063" y="4732338"/>
          <p14:tracePt t="30277" x="1871663" y="4732338"/>
          <p14:tracePt t="30285" x="1820863" y="4732338"/>
          <p14:tracePt t="30296" x="1778000" y="4732338"/>
          <p14:tracePt t="30300" x="1760538" y="4732338"/>
          <p14:tracePt t="30311" x="1719263" y="4732338"/>
          <p14:tracePt t="30318" x="1701800" y="4732338"/>
          <p14:tracePt t="30327" x="1676400" y="4732338"/>
          <p14:tracePt t="30331" x="1643063" y="4732338"/>
          <p14:tracePt t="30345" x="1617663" y="4732338"/>
          <p14:tracePt t="30348" x="1600200" y="4732338"/>
          <p14:tracePt t="30361" x="1582738" y="4732338"/>
          <p14:tracePt t="30365" x="1566863" y="4732338"/>
          <p14:tracePt t="30378" x="1557338" y="4732338"/>
          <p14:tracePt t="30382" x="1541463" y="4732338"/>
          <p14:tracePt t="30394" x="1524000" y="4732338"/>
          <p14:tracePt t="30468" x="1524000" y="4749800"/>
          <p14:tracePt t="30476" x="1541463" y="4749800"/>
          <p14:tracePt t="30485" x="1566863" y="4783138"/>
          <p14:tracePt t="30495" x="1617663" y="4808538"/>
          <p14:tracePt t="30500" x="1701800" y="4859338"/>
          <p14:tracePt t="30508" x="1795463" y="4919663"/>
          <p14:tracePt t="30518" x="2014538" y="5021263"/>
          <p14:tracePt t="30528" x="2184400" y="5113338"/>
          <p14:tracePt t="30532" x="2362200" y="5199063"/>
          <p14:tracePt t="30540" x="2616200" y="5291138"/>
          <p14:tracePt t="30549" x="2852738" y="5376863"/>
          <p14:tracePt t="30558" x="2971800" y="5410200"/>
          <p14:tracePt t="30564" x="3225800" y="5486400"/>
          <p14:tracePt t="30573" x="3462338" y="5545138"/>
          <p14:tracePt t="30581" x="3690938" y="5588000"/>
          <p14:tracePt t="30589" x="3911600" y="5621338"/>
          <p14:tracePt t="30598" x="4005263" y="5630863"/>
          <p14:tracePt t="30605" x="4165600" y="5646738"/>
          <p14:tracePt t="30613" x="4284663" y="5681663"/>
          <p14:tracePt t="30620" x="4335463" y="5681663"/>
          <p14:tracePt t="30629" x="4419600" y="5689600"/>
          <p14:tracePt t="30636" x="4478338" y="5707063"/>
          <p14:tracePt t="30646" x="4529138" y="5707063"/>
          <p14:tracePt t="30653" x="4554538" y="5707063"/>
          <p14:tracePt t="30663" x="4572000" y="5722938"/>
          <p14:tracePt t="30678" x="4589463" y="5722938"/>
          <p14:tracePt t="30692" x="4605338" y="5722938"/>
          <p14:tracePt t="30740" x="4614863" y="5722938"/>
          <p14:tracePt t="30748" x="4614863" y="5740400"/>
          <p14:tracePt t="30780" x="4630738" y="5740400"/>
          <p14:tracePt t="30790" x="4665663" y="5740400"/>
          <p14:tracePt t="30797" x="4673600" y="5740400"/>
          <p14:tracePt t="30805" x="4706938" y="5748338"/>
          <p14:tracePt t="30813" x="4732338" y="5748338"/>
          <p14:tracePt t="30820" x="4783138" y="5748338"/>
          <p14:tracePt t="30830" x="4826000" y="5765800"/>
          <p14:tracePt t="30837" x="4902200" y="5765800"/>
          <p14:tracePt t="30845" x="4960938" y="5765800"/>
          <p14:tracePt t="30852" x="5046663" y="5765800"/>
          <p14:tracePt t="30862" x="5122863" y="5765800"/>
          <p14:tracePt t="30869" x="5214938" y="5765800"/>
          <p14:tracePt t="30878" x="5291138" y="5765800"/>
          <p14:tracePt t="30885" x="5316538" y="5765800"/>
          <p14:tracePt t="30894" x="5392738" y="5765800"/>
          <p14:tracePt t="30901" x="5427663" y="5765800"/>
          <p14:tracePt t="30911" x="5453063" y="5765800"/>
          <p14:tracePt t="30918" x="5486400" y="5765800"/>
          <p14:tracePt t="30928" x="5494338" y="5765800"/>
          <p14:tracePt t="30949" x="5511800" y="5765800"/>
          <p14:tracePt t="31005" x="5511800" y="5783263"/>
          <p14:tracePt t="31525" x="5511800" y="5748338"/>
          <p14:tracePt t="31534" x="5511800" y="5689600"/>
          <p14:tracePt t="31542" x="5545138" y="5588000"/>
          <p14:tracePt t="31551" x="5588000" y="5468938"/>
          <p14:tracePt t="31558" x="5630863" y="5351463"/>
          <p14:tracePt t="31566" x="5664200" y="5275263"/>
          <p14:tracePt t="31574" x="5707063" y="5173663"/>
          <p14:tracePt t="31582" x="5722938" y="5122863"/>
          <p14:tracePt t="31592" x="5748338" y="5062538"/>
          <p14:tracePt t="31597" x="5765800" y="5003800"/>
          <p14:tracePt t="31606" x="5783263" y="4978400"/>
          <p14:tracePt t="31614" x="5783263" y="4960938"/>
          <p14:tracePt t="31630" x="5783263" y="4945063"/>
          <p14:tracePt t="31654" x="5748338" y="4960938"/>
          <p14:tracePt t="31662" x="5722938" y="4978400"/>
          <p14:tracePt t="31670" x="5707063" y="4986338"/>
          <p14:tracePt t="31679" x="5664200" y="5003800"/>
          <p14:tracePt t="31686" x="5621338" y="5037138"/>
          <p14:tracePt t="31696" x="5554663" y="5046663"/>
          <p14:tracePt t="31703" x="5453063" y="5080000"/>
          <p14:tracePt t="31711" x="5367338" y="5097463"/>
          <p14:tracePt t="31718" x="5257800" y="5113338"/>
          <p14:tracePt t="31728" x="5138738" y="5138738"/>
          <p14:tracePt t="31735" x="5003800" y="5156200"/>
          <p14:tracePt t="31742" x="4859338" y="5173663"/>
          <p14:tracePt t="31752" x="4706938" y="5181600"/>
          <p14:tracePt t="31758" x="4554538" y="5199063"/>
          <p14:tracePt t="31768" x="4478338" y="5214938"/>
          <p14:tracePt t="31774" x="4318000" y="5214938"/>
          <p14:tracePt t="31782" x="4081463" y="5232400"/>
          <p14:tracePt t="31791" x="3929063" y="5240338"/>
          <p14:tracePt t="31798" x="3776663" y="5257800"/>
          <p14:tracePt t="31807" x="3598863" y="5275263"/>
          <p14:tracePt t="31814" x="3421063" y="5291138"/>
          <p14:tracePt t="31825" x="3243263" y="5316538"/>
          <p14:tracePt t="31832" x="3065463" y="5316538"/>
          <p14:tracePt t="31839" x="2989263" y="5334000"/>
          <p14:tracePt t="31847" x="2827338" y="5334000"/>
          <p14:tracePt t="31856" x="2692400" y="5334000"/>
          <p14:tracePt t="31864" x="2573338" y="5334000"/>
          <p14:tracePt t="31871" x="2497138" y="5334000"/>
          <p14:tracePt t="31879" x="2463800" y="5334000"/>
          <p14:tracePt t="31887" x="2405063" y="5334000"/>
          <p14:tracePt t="31896" x="2362200" y="5334000"/>
          <p14:tracePt t="31903" x="2328863" y="5334000"/>
          <p14:tracePt t="31912" x="2319338" y="5316538"/>
          <p14:tracePt t="31920" x="2303463" y="5316538"/>
          <p14:tracePt t="31928" x="2286000" y="5316538"/>
          <p14:tracePt t="32175" x="2252663" y="5316538"/>
          <p14:tracePt t="32183" x="2209800" y="5316538"/>
          <p14:tracePt t="32191" x="2166938" y="5300663"/>
          <p14:tracePt t="32199" x="2125663" y="5275263"/>
          <p14:tracePt t="32207" x="2074863" y="5257800"/>
          <p14:tracePt t="32215" x="2065338" y="5240338"/>
          <p14:tracePt t="32228" x="2014538" y="5232400"/>
          <p14:tracePt t="32234" x="1989138" y="5214938"/>
          <p14:tracePt t="32241" x="1955800" y="5199063"/>
          <p14:tracePt t="32247" x="1938338" y="5199063"/>
          <p14:tracePt t="32255" x="1912938" y="5181600"/>
          <p14:tracePt t="32264" x="1897063" y="5181600"/>
          <p14:tracePt t="32271" x="1879600" y="5173663"/>
          <p14:tracePt t="32279" x="1871663" y="5173663"/>
          <p14:tracePt t="32296" x="1854200" y="5173663"/>
          <p14:tracePt t="32319" x="1836738" y="5156200"/>
          <p14:tracePt t="32352" x="1820863" y="5156200"/>
          <p14:tracePt t="32375" x="1811338" y="5156200"/>
          <p14:tracePt t="32383" x="1811338" y="5138738"/>
          <p14:tracePt t="32392" x="1795463" y="5138738"/>
          <p14:tracePt t="32407" x="1795463" y="5122863"/>
          <p14:tracePt t="32415" x="1778000" y="5122863"/>
          <p14:tracePt t="32728" x="1778000" y="5113338"/>
          <p14:tracePt t="32840" x="1795463" y="5113338"/>
          <p14:tracePt t="36204" x="1795463" y="5097463"/>
          <p14:tracePt t="36229" x="1795463" y="5080000"/>
          <p14:tracePt t="36245" x="1795463" y="5062538"/>
          <p14:tracePt t="36333" x="1795463" y="5097463"/>
          <p14:tracePt t="36348" x="1795463" y="5113338"/>
          <p14:tracePt t="36357" x="1811338" y="5122863"/>
          <p14:tracePt t="36367" x="1820863" y="5138738"/>
          <p14:tracePt t="36373" x="1820863" y="5156200"/>
          <p14:tracePt t="36381" x="1836738" y="5173663"/>
          <p14:tracePt t="36398" x="1854200" y="5181600"/>
          <p14:tracePt t="36430" x="1871663" y="5181600"/>
          <p14:tracePt t="36465" x="1871663" y="5173663"/>
          <p14:tracePt t="36469" x="1871663" y="5156200"/>
          <p14:tracePt t="36478" x="1871663" y="5122863"/>
          <p14:tracePt t="36485" x="1871663" y="5113338"/>
          <p14:tracePt t="36495" x="1871663" y="5080000"/>
          <p14:tracePt t="36501" x="1871663" y="5062538"/>
          <p14:tracePt t="36510" x="1854200" y="5046663"/>
          <p14:tracePt t="36518" x="1836738" y="5021263"/>
          <p14:tracePt t="36526" x="1836738" y="5003800"/>
          <p14:tracePt t="36533" x="1820863" y="4986338"/>
          <p14:tracePt t="36541" x="1811338" y="4978400"/>
          <p14:tracePt t="36550" x="1795463" y="4978400"/>
          <p14:tracePt t="36558" x="1795463" y="4960938"/>
          <p14:tracePt t="36573" x="1778000" y="4960938"/>
          <p14:tracePt t="36670" x="1778000" y="4978400"/>
          <p14:tracePt t="36685" x="1778000" y="4986338"/>
          <p14:tracePt t="36695" x="1795463" y="4986338"/>
          <p14:tracePt t="36702" x="1795463" y="5003800"/>
          <p14:tracePt t="36710" x="1811338" y="5003800"/>
          <p14:tracePt t="36719" x="1811338" y="5021263"/>
          <p14:tracePt t="36742" x="1820863" y="5037138"/>
          <p14:tracePt t="36806" x="1811338" y="5021263"/>
          <p14:tracePt t="36813" x="1795463" y="5021263"/>
          <p14:tracePt t="36832" x="1795463" y="5003800"/>
          <p14:tracePt t="36838" x="1778000" y="5003800"/>
          <p14:tracePt t="36974" x="1778000" y="5021263"/>
          <p14:tracePt t="37435" x="1760538" y="5021263"/>
          <p14:tracePt t="39094" x="1778000" y="5021263"/>
          <p14:tracePt t="39103" x="1820863" y="5003800"/>
          <p14:tracePt t="39111" x="1897063" y="4986338"/>
          <p14:tracePt t="39118" x="1989138" y="4960938"/>
          <p14:tracePt t="39127" x="2125663" y="4919663"/>
          <p14:tracePt t="39135" x="2405063" y="4859338"/>
          <p14:tracePt t="39142" x="2641600" y="4808538"/>
          <p14:tracePt t="39149" x="2913063" y="4767263"/>
          <p14:tracePt t="39166" x="3360738" y="4732338"/>
          <p14:tracePt t="39174" x="3675063" y="4724400"/>
          <p14:tracePt t="39182" x="3970338" y="4724400"/>
          <p14:tracePt t="39190" x="4224338" y="4724400"/>
          <p14:tracePt t="39200" x="4351338" y="4724400"/>
          <p14:tracePt t="39206" x="4529138" y="4724400"/>
          <p14:tracePt t="39214" x="4691063" y="4724400"/>
          <p14:tracePt t="39222" x="4732338" y="4732338"/>
          <p14:tracePt t="39233" x="4826000" y="4732338"/>
          <p14:tracePt t="39239" x="4868863" y="4749800"/>
          <p14:tracePt t="39248" x="4919663" y="4767263"/>
          <p14:tracePt t="39255" x="4945063" y="4783138"/>
          <p14:tracePt t="39266" x="4960938" y="4783138"/>
          <p14:tracePt t="39271" x="4978400" y="4783138"/>
          <p14:tracePt t="39286" x="4986338" y="4783138"/>
          <p14:tracePt t="39310" x="5003800" y="4783138"/>
          <p14:tracePt t="39333" x="5021263" y="4783138"/>
          <p14:tracePt t="39350" x="5037138" y="4783138"/>
          <p14:tracePt t="39359" x="5046663" y="4783138"/>
          <p14:tracePt t="39366" x="5062538" y="4767263"/>
          <p14:tracePt t="39374" x="5080000" y="4767263"/>
          <p14:tracePt t="39382" x="5097463" y="4767263"/>
          <p14:tracePt t="39390" x="5113338" y="4767263"/>
          <p14:tracePt t="39398" x="5122863" y="4767263"/>
          <p14:tracePt t="39406" x="5138738" y="4767263"/>
          <p14:tracePt t="39414" x="5156200" y="4767263"/>
          <p14:tracePt t="39422" x="5173663" y="4767263"/>
          <p14:tracePt t="39439" x="5181600" y="4767263"/>
          <p14:tracePt t="39454" x="5199063" y="4767263"/>
          <p14:tracePt t="39470" x="5199063" y="4783138"/>
          <p14:tracePt t="39480" x="5199063" y="4792663"/>
          <p14:tracePt t="39486" x="5173663" y="4808538"/>
          <p14:tracePt t="39496" x="5097463" y="4826000"/>
          <p14:tracePt t="39505" x="4927600" y="4859338"/>
          <p14:tracePt t="39514" x="4706938" y="4919663"/>
          <p14:tracePt t="39520" x="4452938" y="4978400"/>
          <p14:tracePt t="39531" x="4122738" y="5037138"/>
          <p14:tracePt t="39538" x="3776663" y="5122863"/>
          <p14:tracePt t="39546" x="3395663" y="5214938"/>
          <p14:tracePt t="39554" x="2989263" y="5291138"/>
          <p14:tracePt t="39566" x="2811463" y="5300663"/>
          <p14:tracePt t="39569" x="2438400" y="5351463"/>
          <p14:tracePt t="39581" x="2133600" y="5376863"/>
          <p14:tracePt t="39587" x="2032000" y="5376863"/>
          <p14:tracePt t="39593" x="1836738" y="5376863"/>
          <p14:tracePt t="39607" x="1778000" y="5376863"/>
          <p14:tracePt t="39609" x="1658938" y="5376863"/>
          <p14:tracePt t="39614" x="1566863" y="5376863"/>
          <p14:tracePt t="39622" x="1506538" y="5376863"/>
          <p14:tracePt t="39630" x="1490663" y="5376863"/>
          <p14:tracePt t="39640" x="1465263" y="5376863"/>
          <p14:tracePt t="39654" x="1447800" y="5376863"/>
          <p14:tracePt t="39687" x="1447800" y="5392738"/>
          <p14:tracePt t="39696" x="1447800" y="5410200"/>
          <p14:tracePt t="39703" x="1465263" y="5427663"/>
          <p14:tracePt t="39713" x="1481138" y="5435600"/>
          <p14:tracePt t="39719" x="1490663" y="5453063"/>
          <p14:tracePt t="39729" x="1506538" y="5453063"/>
          <p14:tracePt t="39738" x="1524000" y="5468938"/>
          <p14:tracePt t="39747" x="1541463" y="5468938"/>
          <p14:tracePt t="39770" x="1557338" y="5486400"/>
          <p14:tracePt t="39839" x="1600200" y="5486400"/>
          <p14:tracePt t="39847" x="1676400" y="5494338"/>
          <p14:tracePt t="39855" x="1760538" y="5494338"/>
          <p14:tracePt t="39863" x="1871663" y="5511800"/>
          <p14:tracePt t="39872" x="2032000" y="5545138"/>
          <p14:tracePt t="39880" x="2209800" y="5554663"/>
          <p14:tracePt t="39887" x="2405063" y="5588000"/>
          <p14:tracePt t="39896" x="2616200" y="5630863"/>
          <p14:tracePt t="39904" x="2827338" y="5664200"/>
          <p14:tracePt t="39913" x="3014663" y="5707063"/>
          <p14:tracePt t="39920" x="3200400" y="5740400"/>
          <p14:tracePt t="39933" x="3284538" y="5765800"/>
          <p14:tracePt t="39935" x="3436938" y="5783263"/>
          <p14:tracePt t="39945" x="3573463" y="5808663"/>
          <p14:tracePt t="39952" x="3690938" y="5808663"/>
          <p14:tracePt t="39962" x="3810000" y="5824538"/>
          <p14:tracePt t="39971" x="3903663" y="5824538"/>
          <p14:tracePt t="39976" x="3929063" y="5824538"/>
          <p14:tracePt t="39983" x="3987800" y="5842000"/>
          <p14:tracePt t="39993" x="4030663" y="5842000"/>
          <p14:tracePt t="40001" x="4064000" y="5842000"/>
          <p14:tracePt t="40007" x="4081463" y="5842000"/>
          <p14:tracePt t="40016" x="4097338" y="5842000"/>
          <p14:tracePt t="40023" x="4106863" y="5859463"/>
          <p14:tracePt t="40240" x="4122738" y="5859463"/>
          <p14:tracePt t="40248" x="4183063" y="5859463"/>
          <p14:tracePt t="40256" x="4224338" y="5859463"/>
          <p14:tracePt t="40265" x="4300538" y="5859463"/>
          <p14:tracePt t="40272" x="4376738" y="5859463"/>
          <p14:tracePt t="40280" x="4470400" y="5859463"/>
          <p14:tracePt t="40288" x="4538663" y="5859463"/>
          <p14:tracePt t="40296" x="4605338" y="5859463"/>
          <p14:tracePt t="40305" x="4732338" y="5859463"/>
          <p14:tracePt t="40314" x="4783138" y="5859463"/>
          <p14:tracePt t="40320" x="4859338" y="5859463"/>
          <p14:tracePt t="40330" x="4919663" y="5859463"/>
          <p14:tracePt t="40337" x="4945063" y="5859463"/>
          <p14:tracePt t="40344" x="4978400" y="5859463"/>
          <p14:tracePt t="40353" x="4986338" y="5859463"/>
          <p14:tracePt t="40376" x="5003800" y="5842000"/>
          <p14:tracePt t="42915" x="5003800" y="5824538"/>
          <p14:tracePt t="42922" x="5003800" y="5783263"/>
          <p14:tracePt t="42930" x="5003800" y="5740400"/>
          <p14:tracePt t="42939" x="5003800" y="5707063"/>
          <p14:tracePt t="42947" x="5003800" y="5681663"/>
          <p14:tracePt t="42954" x="5003800" y="5664200"/>
          <p14:tracePt t="42964" x="5003800" y="5646738"/>
          <p14:tracePt t="42971" x="5003800" y="5630863"/>
          <p14:tracePt t="42980" x="5003800" y="5621338"/>
          <p14:tracePt t="42997" x="5003800" y="5605463"/>
          <p14:tracePt t="43003" x="5003800" y="5588000"/>
          <p14:tracePt t="43019" x="5003800" y="5570538"/>
          <p14:tracePt t="43026" x="5003800" y="5554663"/>
          <p14:tracePt t="43036" x="4986338" y="5545138"/>
          <p14:tracePt t="43059" x="4978400" y="5529263"/>
          <p14:tracePt t="43083" x="4960938" y="5511800"/>
          <p14:tracePt t="43107" x="4945063" y="5511800"/>
          <p14:tracePt t="43115" x="4927600" y="5511800"/>
          <p14:tracePt t="43139" x="4919663" y="5511800"/>
          <p14:tracePt t="43283" x="4902200" y="5511800"/>
          <p14:tracePt t="43291" x="4884738" y="5494338"/>
          <p14:tracePt t="43303" x="4868863" y="5494338"/>
          <p14:tracePt t="43309" x="4859338" y="5494338"/>
          <p14:tracePt t="43315" x="4859338" y="5486400"/>
          <p14:tracePt t="43331" x="4843463" y="5486400"/>
          <p14:tracePt t="43829" x="4859338" y="5486400"/>
          <p14:tracePt t="43940" x="4859338" y="5494338"/>
          <p14:tracePt t="43972" x="4859338" y="5511800"/>
          <p14:tracePt t="43980" x="4859338" y="5554663"/>
          <p14:tracePt t="44485" x="4919663" y="5554663"/>
          <p14:tracePt t="44493" x="4978400" y="5545138"/>
          <p14:tracePt t="44504" x="5080000" y="5494338"/>
          <p14:tracePt t="44513" x="5173663" y="5453063"/>
          <p14:tracePt t="44518" x="5240338" y="5410200"/>
          <p14:tracePt t="44529" x="5334000" y="5351463"/>
          <p14:tracePt t="44535" x="5427663" y="5275263"/>
          <p14:tracePt t="44547" x="5529263" y="5199063"/>
          <p14:tracePt t="44558" x="5646738" y="5113338"/>
          <p14:tracePt t="44559" x="5859463" y="4945063"/>
          <p14:tracePt t="44569" x="5994400" y="4826000"/>
          <p14:tracePt t="44576" x="6138863" y="4691063"/>
          <p14:tracePt t="44587" x="6307138" y="4513263"/>
          <p14:tracePt t="44593" x="6451600" y="4351338"/>
          <p14:tracePt t="44606" x="6621463" y="4140200"/>
          <p14:tracePt t="44607" x="6697663" y="4046538"/>
          <p14:tracePt t="44615" x="6824663" y="3886200"/>
          <p14:tracePt t="44622" x="6951663" y="3708400"/>
          <p14:tracePt t="44633" x="7053263" y="3538538"/>
          <p14:tracePt t="44641" x="7069138" y="3479800"/>
          <p14:tracePt t="44647" x="7129463" y="3344863"/>
          <p14:tracePt t="44655" x="7170738" y="3243263"/>
          <p14:tracePt t="44664" x="7205663" y="3149600"/>
          <p14:tracePt t="44675" x="7205663" y="3141663"/>
          <p14:tracePt t="44679" x="7231063" y="3014663"/>
          <p14:tracePt t="44686" x="7231063" y="2954338"/>
          <p14:tracePt t="44694" x="7246938" y="2895600"/>
          <p14:tracePt t="44705" x="7246938" y="2852738"/>
          <p14:tracePt t="44713" x="7264400" y="2811463"/>
          <p14:tracePt t="44720" x="7264400" y="2776538"/>
          <p14:tracePt t="44726" x="7264400" y="2717800"/>
          <p14:tracePt t="44735" x="7272338" y="2674938"/>
          <p14:tracePt t="44743" x="7272338" y="2633663"/>
          <p14:tracePt t="44750" x="7289800" y="2582863"/>
          <p14:tracePt t="44759" x="7289800" y="2540000"/>
          <p14:tracePt t="44772" x="7307263" y="2481263"/>
          <p14:tracePt t="44781" x="7307263" y="2438400"/>
          <p14:tracePt t="44783" x="7332663" y="2362200"/>
          <p14:tracePt t="44791" x="7348538" y="2286000"/>
          <p14:tracePt t="44800" x="7383463" y="2209800"/>
          <p14:tracePt t="44809" x="7399338" y="2151063"/>
          <p14:tracePt t="44814" x="7408863" y="2125663"/>
          <p14:tracePt t="44823" x="7442200" y="2074863"/>
          <p14:tracePt t="44834" x="7459663" y="2049463"/>
          <p14:tracePt t="45038" x="7459663" y="2090738"/>
          <p14:tracePt t="45047" x="7459663" y="2133600"/>
          <p14:tracePt t="45055" x="7485063" y="2209800"/>
          <p14:tracePt t="45075" x="7526338" y="2286000"/>
          <p14:tracePt t="45076" x="7543800" y="2344738"/>
          <p14:tracePt t="45096" x="7577138" y="2405063"/>
          <p14:tracePt t="45097" x="7637463" y="2506663"/>
          <p14:tracePt t="45124" x="7662863" y="2540000"/>
          <p14:tracePt t="45125" x="7696200" y="2582863"/>
          <p14:tracePt t="45126" x="7713663" y="2598738"/>
          <p14:tracePt t="45157" x="7713663" y="2616200"/>
          <p14:tracePt t="45158" x="7739063" y="2616200"/>
          <p14:tracePt t="45182" x="7754938" y="2598738"/>
          <p14:tracePt t="45184" x="7780338" y="2540000"/>
          <p14:tracePt t="45215" x="7815263" y="2506663"/>
          <p14:tracePt t="45216" x="7856538" y="2446338"/>
          <p14:tracePt t="45242" x="7891463" y="2438400"/>
          <p14:tracePt t="45243" x="7916863" y="2405063"/>
          <p14:tracePt t="45267" x="7950200" y="2387600"/>
          <p14:tracePt t="45268" x="8008938" y="2387600"/>
          <p14:tracePt t="45286" x="8094663" y="2387600"/>
          <p14:tracePt t="45287" x="8161338" y="2405063"/>
          <p14:tracePt t="45297" x="8229600" y="2446338"/>
          <p14:tracePt t="45317" x="8305800" y="2497138"/>
          <p14:tracePt t="45318" x="8399463" y="2557463"/>
          <p14:tracePt t="45319" x="8424863" y="2582863"/>
          <p14:tracePt t="45341" x="8501063" y="2641600"/>
          <p14:tracePt t="45347" x="8577263" y="2700338"/>
          <p14:tracePt t="45348" x="8618538" y="2751138"/>
          <p14:tracePt t="45370" x="8636000" y="2760663"/>
          <p14:tracePt t="45371" x="8694738" y="2827338"/>
          <p14:tracePt t="45396" x="8729663" y="2836863"/>
          <p14:tracePt t="45403" x="8737600" y="2852738"/>
          <p14:tracePt t="45407" x="8737600" y="2870200"/>
          <p14:tracePt t="45434" x="8755063" y="2870200"/>
          <p14:tracePt t="45764" x="8755063" y="2895600"/>
          <p14:tracePt t="45772" x="8755063" y="2946400"/>
          <p14:tracePt t="45781" x="8755063" y="2989263"/>
          <p14:tracePt t="45788" x="8788400" y="3048000"/>
          <p14:tracePt t="45798" x="8831263" y="3106738"/>
          <p14:tracePt t="45804" x="8872538" y="3149600"/>
          <p14:tracePt t="45813" x="8923338" y="3208338"/>
          <p14:tracePt t="45820" x="9009063" y="3319463"/>
          <p14:tracePt t="45829" x="9110663" y="3421063"/>
          <p14:tracePt t="45836" x="9220200" y="3538538"/>
          <p14:tracePt t="45847" x="9321800" y="3649663"/>
          <p14:tracePt t="45852" x="9456738" y="3767138"/>
          <p14:tracePt t="45862" x="9558338" y="3868738"/>
          <p14:tracePt t="45871" x="9685338" y="3970338"/>
          <p14:tracePt t="45881" x="9804400" y="4081463"/>
          <p14:tracePt t="45885" x="9888538" y="4157663"/>
          <p14:tracePt t="45895" x="9939338" y="4183063"/>
          <p14:tracePt t="45905" x="10025063" y="4259263"/>
          <p14:tracePt t="45917" x="10101263" y="4318000"/>
          <p14:tracePt t="45919" x="10177463" y="4360863"/>
          <p14:tracePt t="45926" x="10236200" y="4411663"/>
          <p14:tracePt t="45934" x="10294938" y="4437063"/>
          <p14:tracePt t="45940" x="10320338" y="4452938"/>
          <p14:tracePt t="45948" x="10371138" y="4470400"/>
          <p14:tracePt t="45956" x="10396538" y="4478338"/>
          <p14:tracePt t="45963" x="10431463" y="4495800"/>
          <p14:tracePt t="45972" x="10447338" y="4513263"/>
          <p14:tracePt t="45980" x="10472738" y="4529138"/>
          <p14:tracePt t="45988" x="10490200" y="4529138"/>
          <p14:tracePt t="45997" x="10507663" y="4538663"/>
          <p14:tracePt t="46004" x="10515600" y="4572000"/>
          <p14:tracePt t="46014" x="10533063" y="4589463"/>
          <p14:tracePt t="46020" x="10548938" y="4614863"/>
          <p14:tracePt t="46030" x="10548938" y="4630738"/>
          <p14:tracePt t="46037" x="10566400" y="4648200"/>
          <p14:tracePt t="46046" x="10591800" y="4673600"/>
          <p14:tracePt t="46052" x="10609263" y="4691063"/>
          <p14:tracePt t="46062" x="10625138" y="4706938"/>
          <p14:tracePt t="46072" x="10650538" y="4732338"/>
          <p14:tracePt t="46082" x="10668000" y="4749800"/>
          <p14:tracePt t="46087" x="10726738" y="4783138"/>
          <p14:tracePt t="46096" x="10744200" y="4783138"/>
          <p14:tracePt t="46111" x="10787063" y="4792663"/>
          <p14:tracePt t="46112" x="10820400" y="4808538"/>
          <p14:tracePt t="46119" x="10845800" y="4826000"/>
          <p14:tracePt t="46126" x="10888663" y="4859338"/>
          <p14:tracePt t="46135" x="10922000" y="4868863"/>
          <p14:tracePt t="46146" x="10955338" y="4902200"/>
          <p14:tracePt t="46152" x="10964863" y="4919663"/>
          <p14:tracePt t="46159" x="10998200" y="4927600"/>
          <p14:tracePt t="46169" x="11023600" y="4945063"/>
          <p14:tracePt t="46177" x="11041063" y="4945063"/>
          <p14:tracePt t="46181" x="11056938" y="4960938"/>
          <p14:tracePt t="46189" x="11074400" y="4960938"/>
          <p14:tracePt t="46197" x="11074400" y="4978400"/>
          <p14:tracePt t="46204" x="11082338" y="4978400"/>
          <p14:tracePt t="46229" x="11074400" y="4978400"/>
          <p14:tracePt t="46238" x="11041063" y="4960938"/>
          <p14:tracePt t="46244" x="10998200" y="4945063"/>
          <p14:tracePt t="46253" x="10939463" y="4927600"/>
          <p14:tracePt t="46261" x="10863263" y="4902200"/>
          <p14:tracePt t="46270" x="10787063" y="4884738"/>
          <p14:tracePt t="46279" x="10685463" y="4868863"/>
          <p14:tracePt t="46285" x="10566400" y="4859338"/>
          <p14:tracePt t="46292" x="10456863" y="4843463"/>
          <p14:tracePt t="46302" x="10337800" y="4843463"/>
          <p14:tracePt t="46310" x="10202863" y="4826000"/>
          <p14:tracePt t="46316" x="10083800" y="4826000"/>
          <p14:tracePt t="46324" x="9982200" y="4826000"/>
          <p14:tracePt t="46335" x="9863138" y="4826000"/>
          <p14:tracePt t="46341" x="9728200" y="4826000"/>
          <p14:tracePt t="46348" x="9618663" y="4826000"/>
          <p14:tracePt t="46356" x="9499600" y="4826000"/>
          <p14:tracePt t="46367" x="9380538" y="4826000"/>
          <p14:tracePt t="46374" x="9186863" y="4826000"/>
          <p14:tracePt t="46381" x="9050338" y="4826000"/>
          <p14:tracePt t="46389" x="8923338" y="4826000"/>
          <p14:tracePt t="46397" x="8755063" y="4826000"/>
          <p14:tracePt t="46405" x="8593138" y="4826000"/>
          <p14:tracePt t="46414" x="8440738" y="4826000"/>
          <p14:tracePt t="46421" x="8348663" y="4826000"/>
          <p14:tracePt t="46431" x="8229600" y="4826000"/>
          <p14:tracePt t="46439" x="8094663" y="4808538"/>
          <p14:tracePt t="46448" x="8034338" y="4808538"/>
          <p14:tracePt t="46454" x="7950200" y="4808538"/>
          <p14:tracePt t="46465" x="7891463" y="4808538"/>
          <p14:tracePt t="46472" x="7831138" y="4808538"/>
          <p14:tracePt t="46480" x="7780338" y="4808538"/>
          <p14:tracePt t="46485" x="7754938" y="4808538"/>
          <p14:tracePt t="46495" x="7721600" y="4808538"/>
          <p14:tracePt t="46502" x="7713663" y="4808538"/>
          <p14:tracePt t="46512" x="7696200" y="4808538"/>
          <p14:tracePt t="46525" x="7678738" y="4826000"/>
          <p14:tracePt t="46557" x="7678738" y="4843463"/>
          <p14:tracePt t="46598" x="7678738" y="4859338"/>
          <p14:tracePt t="46613" x="7678738" y="4868863"/>
          <p14:tracePt t="46622" x="7696200" y="4884738"/>
          <p14:tracePt t="46629" x="7713663" y="4902200"/>
          <p14:tracePt t="46638" x="7721600" y="4919663"/>
          <p14:tracePt t="46647" x="7754938" y="4927600"/>
          <p14:tracePt t="46654" x="7780338" y="4945063"/>
          <p14:tracePt t="46662" x="7815263" y="4945063"/>
          <p14:tracePt t="46670" x="7840663" y="4960938"/>
          <p14:tracePt t="46680" x="7907338" y="4960938"/>
          <p14:tracePt t="46686" x="7950200" y="4978400"/>
          <p14:tracePt t="46693" x="8008938" y="4978400"/>
          <p14:tracePt t="46702" x="8069263" y="4986338"/>
          <p14:tracePt t="46709" x="8128000" y="4986338"/>
          <p14:tracePt t="46717" x="8170863" y="4986338"/>
          <p14:tracePt t="46726" x="8247063" y="5003800"/>
          <p14:tracePt t="46733" x="8305800" y="5003800"/>
          <p14:tracePt t="46741" x="8364538" y="5003800"/>
          <p14:tracePt t="46750" x="8458200" y="5021263"/>
          <p14:tracePt t="46757" x="8542338" y="5021263"/>
          <p14:tracePt t="46767" x="8669338" y="5021263"/>
          <p14:tracePt t="46775" x="8831263" y="5021263"/>
          <p14:tracePt t="46781" x="8907463" y="5021263"/>
          <p14:tracePt t="46790" x="9009063" y="5021263"/>
          <p14:tracePt t="46797" x="9144000" y="5021263"/>
          <p14:tracePt t="46805" x="9263063" y="5021263"/>
          <p14:tracePt t="46814" x="9355138" y="5037138"/>
          <p14:tracePt t="46821" x="9456738" y="5037138"/>
          <p14:tracePt t="46830" x="9550400" y="5046663"/>
          <p14:tracePt t="46851" x="9694863" y="5080000"/>
          <p14:tracePt t="46856" x="9771063" y="5097463"/>
          <p14:tracePt t="46865" x="9829800" y="5122863"/>
          <p14:tracePt t="46874" x="9888538" y="5138738"/>
          <p14:tracePt t="46881" x="9948863" y="5156200"/>
          <p14:tracePt t="46887" x="10007600" y="5156200"/>
          <p14:tracePt t="46895" x="10066338" y="5173663"/>
          <p14:tracePt t="46907" x="10101263" y="5173663"/>
          <p14:tracePt t="46912" x="10142538" y="5173663"/>
          <p14:tracePt t="46917" x="10193338" y="5173663"/>
          <p14:tracePt t="46929" x="10218738" y="5173663"/>
          <p14:tracePt t="46936" x="10253663" y="5173663"/>
          <p14:tracePt t="46945" x="10261600" y="5173663"/>
          <p14:tracePt t="46949" x="10279063" y="5173663"/>
          <p14:tracePt t="46962" x="10294938" y="5173663"/>
          <p14:tracePt t="46975" x="10312400" y="5173663"/>
          <p14:tracePt t="52703" x="10337800" y="5173663"/>
          <p14:tracePt t="52721" x="10355263" y="5181600"/>
          <p14:tracePt t="52722" x="10380663" y="5181600"/>
          <p14:tracePt t="52730" x="10414000" y="5199063"/>
          <p14:tracePt t="52740" x="10447338" y="5214938"/>
          <p14:tracePt t="52748" x="10472738" y="5214938"/>
          <p14:tracePt t="52754" x="10533063" y="5232400"/>
          <p14:tracePt t="52763" x="10566400" y="5240338"/>
          <p14:tracePt t="52768" x="10609263" y="5240338"/>
          <p14:tracePt t="52784" x="10650538" y="5240338"/>
          <p14:tracePt t="52789" x="10701338" y="5240338"/>
          <p14:tracePt t="52796" x="10744200" y="5240338"/>
          <p14:tracePt t="52800" x="10787063" y="5240338"/>
          <p14:tracePt t="52815" x="10820400" y="5240338"/>
          <p14:tracePt t="52819" x="10845800" y="5240338"/>
          <p14:tracePt t="52829" x="10879138" y="5240338"/>
          <p14:tracePt t="52834" x="10904538" y="5232400"/>
          <p14:tracePt t="52854" x="10939463" y="5232400"/>
          <p14:tracePt t="52856" x="10955338" y="5232400"/>
          <p14:tracePt t="52857" x="10955338" y="5214938"/>
          <p14:tracePt t="52872" x="10955338" y="5199063"/>
          <p14:tracePt t="52882" x="10922000" y="5199063"/>
          <p14:tracePt t="52888" x="10879138" y="5181600"/>
          <p14:tracePt t="52897" x="10802938" y="5173663"/>
          <p14:tracePt t="52904" x="10726738" y="5173663"/>
          <p14:tracePt t="52914" x="10650538" y="5156200"/>
          <p14:tracePt t="52920" x="10625138" y="5156200"/>
          <p14:tracePt t="52928" x="10566400" y="5138738"/>
          <p14:tracePt t="52937" x="10507663" y="5138738"/>
          <p14:tracePt t="52944" x="10490200" y="5138738"/>
          <p14:tracePt t="52952" x="10456863" y="5138738"/>
          <p14:tracePt t="52963" x="10447338" y="5138738"/>
          <p14:tracePt t="52983" x="10456863" y="5138738"/>
          <p14:tracePt t="52992" x="10548938" y="5138738"/>
          <p14:tracePt t="53000" x="10668000" y="5173663"/>
          <p14:tracePt t="53009" x="10955338" y="5199063"/>
          <p14:tracePt t="53021" x="11099800" y="5214938"/>
          <p14:tracePt t="53026" x="11353800" y="5232400"/>
          <p14:tracePt t="53032" x="11861800" y="5240338"/>
          <p14:tracePt t="53041" x="12031663" y="5257800"/>
          <p14:tracePt t="53266" x="12149138" y="4986338"/>
          <p14:tracePt t="53274" x="12014200" y="5021263"/>
          <p14:tracePt t="53282" x="11904663" y="5046663"/>
          <p14:tracePt t="53289" x="11861800" y="5046663"/>
          <p14:tracePt t="53298" x="11803063" y="5062538"/>
          <p14:tracePt t="53305" x="11742738" y="5080000"/>
          <p14:tracePt t="53315" x="11717338" y="5080000"/>
          <p14:tracePt t="53322" x="11701463" y="5097463"/>
          <p14:tracePt t="53330" x="11684000" y="5097463"/>
          <p14:tracePt t="53346" x="11666538" y="5113338"/>
          <p14:tracePt t="53359" x="11650663" y="5113338"/>
          <p14:tracePt t="53401" x="11641138" y="5113338"/>
          <p14:tracePt t="53409" x="11641138" y="5122863"/>
          <p14:tracePt t="54247" x="11625263" y="5122863"/>
          <p14:tracePt t="54254" x="11607800" y="5122863"/>
          <p14:tracePt t="54263" x="11582400" y="5122863"/>
          <p14:tracePt t="54271" x="11549063" y="5122863"/>
          <p14:tracePt t="54290" x="11396663" y="5122863"/>
          <p14:tracePt t="54297" x="11277600" y="5122863"/>
          <p14:tracePt t="54302" x="11158538" y="5122863"/>
          <p14:tracePt t="54314" x="10998200" y="5122863"/>
          <p14:tracePt t="54323" x="10828338" y="5113338"/>
          <p14:tracePt t="54330" x="10668000" y="5080000"/>
          <p14:tracePt t="54335" x="10591800" y="5062538"/>
          <p14:tracePt t="54351" x="10472738" y="5046663"/>
          <p14:tracePt t="54353" x="10431463" y="5037138"/>
          <p14:tracePt t="54359" x="10355263" y="5003800"/>
          <p14:tracePt t="54366" x="10279063" y="5003800"/>
          <p14:tracePt t="54379" x="10253663" y="5003800"/>
          <p14:tracePt t="54389" x="10218738" y="4986338"/>
          <p14:tracePt t="54391" x="10202863" y="4986338"/>
          <p14:tracePt t="54399" x="10193338" y="4986338"/>
          <p14:tracePt t="54430" x="10177463" y="4986338"/>
          <p14:tracePt t="54479" x="10193338" y="4986338"/>
          <p14:tracePt t="54486" x="10236200" y="5021263"/>
          <p14:tracePt t="54497" x="10294938" y="5046663"/>
          <p14:tracePt t="54503" x="10371138" y="5113338"/>
          <p14:tracePt t="54521" x="10533063" y="5199063"/>
          <p14:tracePt t="54522" x="10609263" y="5257800"/>
          <p14:tracePt t="54529" x="10744200" y="5334000"/>
          <p14:tracePt t="54534" x="10879138" y="5427663"/>
          <p14:tracePt t="54544" x="10922000" y="5453063"/>
          <p14:tracePt t="54552" x="11023600" y="5511800"/>
          <p14:tracePt t="54559" x="11074400" y="5529263"/>
          <p14:tracePt t="54567" x="11133138" y="5570538"/>
          <p14:tracePt t="54575" x="11158538" y="5588000"/>
          <p14:tracePt t="54583" x="11209338" y="5605463"/>
          <p14:tracePt t="54590" x="11218863" y="5605463"/>
          <p14:tracePt t="54599" x="11218863" y="5621338"/>
          <p14:tracePt t="54608" x="11234738" y="5621338"/>
          <p14:tracePt t="54622" x="11218863" y="5621338"/>
          <p14:tracePt t="54631" x="11176000" y="5570538"/>
          <p14:tracePt t="54639" x="11056938" y="5486400"/>
          <p14:tracePt t="54648" x="10904538" y="5410200"/>
          <p14:tracePt t="54655" x="10744200" y="5334000"/>
          <p14:tracePt t="54664" x="10515600" y="5240338"/>
          <p14:tracePt t="54670" x="10371138" y="5214938"/>
          <p14:tracePt t="54681" x="10117138" y="5156200"/>
          <p14:tracePt t="54688" x="9863138" y="5113338"/>
          <p14:tracePt t="54697" x="9609138" y="5062538"/>
          <p14:tracePt t="54703" x="9499600" y="5062538"/>
          <p14:tracePt t="54711" x="9339263" y="5037138"/>
          <p14:tracePt t="54720" x="9296400" y="5021263"/>
          <p14:tracePt t="54727" x="9186863" y="5003800"/>
          <p14:tracePt t="54736" x="9110663" y="4986338"/>
          <p14:tracePt t="54746" x="9067800" y="4986338"/>
          <p14:tracePt t="54751" x="9042400" y="4986338"/>
          <p14:tracePt t="54759" x="9024938" y="4986338"/>
          <p14:tracePt t="54791" x="9024938" y="5003800"/>
          <p14:tracePt t="54799" x="9067800" y="5046663"/>
          <p14:tracePt t="54808" x="9126538" y="5113338"/>
          <p14:tracePt t="54815" x="9202738" y="5181600"/>
          <p14:tracePt t="54823" x="9296400" y="5240338"/>
          <p14:tracePt t="54831" x="9380538" y="5334000"/>
          <p14:tracePt t="54840" x="9491663" y="5392738"/>
          <p14:tracePt t="54849" x="9593263" y="5468938"/>
          <p14:tracePt t="54856" x="9652000" y="5494338"/>
          <p14:tracePt t="54864" x="9745663" y="5545138"/>
          <p14:tracePt t="54871" x="9771063" y="5554663"/>
          <p14:tracePt t="54881" x="9829800" y="5588000"/>
          <p14:tracePt t="54887" x="9872663" y="5605463"/>
          <p14:tracePt t="54896" x="9906000" y="5621338"/>
          <p14:tracePt t="54903" x="9939338" y="5621338"/>
          <p14:tracePt t="54913" x="9939338" y="5630863"/>
          <p14:tracePt t="54927" x="9948863" y="5630863"/>
          <p14:tracePt t="54943" x="9939338" y="5630863"/>
          <p14:tracePt t="54951" x="9872663" y="5605463"/>
          <p14:tracePt t="54959" x="9812338" y="5570538"/>
          <p14:tracePt t="54968" x="9710738" y="5529263"/>
          <p14:tracePt t="54977" x="9575800" y="5468938"/>
          <p14:tracePt t="54988" x="9431338" y="5427663"/>
          <p14:tracePt t="54993" x="9296400" y="5376863"/>
          <p14:tracePt t="55000" x="9202738" y="5367338"/>
          <p14:tracePt t="55009" x="9067800" y="5334000"/>
          <p14:tracePt t="55018" x="9024938" y="5316538"/>
          <p14:tracePt t="55024" x="8948738" y="5300663"/>
          <p14:tracePt t="55031" x="8872538" y="5291138"/>
          <p14:tracePt t="55041" x="8847138" y="5291138"/>
          <p14:tracePt t="55049" x="8831263" y="5291138"/>
          <p14:tracePt t="55056" x="8796338" y="5291138"/>
          <p14:tracePt t="55072" x="8813800" y="5300663"/>
          <p14:tracePt t="55081" x="8856663" y="5334000"/>
          <p14:tracePt t="55090" x="8923338" y="5376863"/>
          <p14:tracePt t="55120" x="8983663" y="5410200"/>
          <p14:tracePt t="55128" x="8991600" y="5427663"/>
          <p14:tracePt t="55136" x="9050338" y="5453063"/>
          <p14:tracePt t="55144" x="9085263" y="5468938"/>
          <p14:tracePt t="55152" x="9110663" y="5486400"/>
          <p14:tracePt t="55160" x="9126538" y="5494338"/>
          <p14:tracePt t="55169" x="9144000" y="5494338"/>
          <p14:tracePt t="55176" x="9161463" y="5494338"/>
          <p14:tracePt t="55216" x="9085263" y="5453063"/>
          <p14:tracePt t="55225" x="8966200" y="5392738"/>
          <p14:tracePt t="55232" x="8796338" y="5316538"/>
          <p14:tracePt t="55241" x="8653463" y="5257800"/>
          <p14:tracePt t="55250" x="8593138" y="5232400"/>
          <p14:tracePt t="55257" x="8534400" y="5214938"/>
          <p14:tracePt t="55265" x="8458200" y="5173663"/>
          <p14:tracePt t="55272" x="8399463" y="5156200"/>
          <p14:tracePt t="55281" x="8348663" y="5138738"/>
          <p14:tracePt t="55289" x="8323263" y="5138738"/>
          <p14:tracePt t="55298" x="8288338" y="5138738"/>
          <p14:tracePt t="55313" x="8288338" y="5156200"/>
          <p14:tracePt t="55321" x="8364538" y="5232400"/>
          <p14:tracePt t="55328" x="8424863" y="5275263"/>
          <p14:tracePt t="55337" x="8542338" y="5367338"/>
          <p14:tracePt t="55347" x="8602663" y="5392738"/>
          <p14:tracePt t="55355" x="8712200" y="5468938"/>
          <p14:tracePt t="55361" x="8755063" y="5486400"/>
          <p14:tracePt t="55369" x="8813800" y="5529263"/>
          <p14:tracePt t="55377" x="8890000" y="5554663"/>
          <p14:tracePt t="55384" x="8923338" y="5570538"/>
          <p14:tracePt t="55392" x="8948738" y="5588000"/>
          <p14:tracePt t="55400" x="8966200" y="5588000"/>
          <p14:tracePt t="55408" x="8983663" y="5588000"/>
          <p14:tracePt t="55416" x="8991600" y="5588000"/>
          <p14:tracePt t="55449" x="8966200" y="5570538"/>
          <p14:tracePt t="55456" x="8923338" y="5554663"/>
          <p14:tracePt t="55465" x="8872538" y="5545138"/>
          <p14:tracePt t="55473" x="8847138" y="5529263"/>
          <p14:tracePt t="55488" x="8813800" y="5529263"/>
          <p14:tracePt t="55490" x="8788400" y="5511800"/>
          <p14:tracePt t="55508" x="8755063" y="5511800"/>
          <p14:tracePt t="55510" x="8737600" y="5511800"/>
          <p14:tracePt t="55517" x="8712200" y="5511800"/>
          <p14:tracePt t="55529" x="8712200" y="5529263"/>
          <p14:tracePt t="55536" x="8737600" y="5554663"/>
          <p14:tracePt t="55547" x="8813800" y="5605463"/>
          <p14:tracePt t="55557" x="8890000" y="5646738"/>
          <p14:tracePt t="55564" x="8948738" y="5681663"/>
          <p14:tracePt t="55568" x="8991600" y="5689600"/>
          <p14:tracePt t="55580" x="9042400" y="5707063"/>
          <p14:tracePt t="55587" x="9085263" y="5722938"/>
          <p14:tracePt t="55598" x="9110663" y="5740400"/>
          <p14:tracePt t="55603" x="9126538" y="5740400"/>
          <p14:tracePt t="55614" x="9144000" y="5748338"/>
          <p14:tracePt t="55623" x="9161463" y="5748338"/>
          <p14:tracePt t="55632" x="9144000" y="5740400"/>
          <p14:tracePt t="55642" x="9126538" y="5722938"/>
          <p14:tracePt t="55648" x="9101138" y="5707063"/>
          <p14:tracePt t="55659" x="9085263" y="5689600"/>
          <p14:tracePt t="55665" x="9067800" y="5681663"/>
          <p14:tracePt t="55676" x="9050338" y="5681663"/>
          <p14:tracePt t="55682" x="9042400" y="5664200"/>
          <p14:tracePt t="55704" x="9067800" y="5681663"/>
          <p14:tracePt t="55715" x="9144000" y="5707063"/>
          <p14:tracePt t="55725" x="9186863" y="5722938"/>
          <p14:tracePt t="55732" x="9278938" y="5740400"/>
          <p14:tracePt t="55741" x="9304338" y="5748338"/>
          <p14:tracePt t="55753" x="9364663" y="5783263"/>
          <p14:tracePt t="55754" x="9415463" y="5783263"/>
          <p14:tracePt t="55764" x="9456738" y="5799138"/>
          <p14:tracePt t="55771" x="9474200" y="5799138"/>
          <p14:tracePt t="55794" x="9491663" y="5808663"/>
          <p14:tracePt t="55796" x="9499600" y="5808663"/>
          <p14:tracePt t="55811" x="9499600" y="5799138"/>
          <p14:tracePt t="55819" x="9491663" y="5799138"/>
          <p14:tracePt t="55825" x="9474200" y="5783263"/>
          <p14:tracePt t="56530" x="9456738" y="5783263"/>
          <p14:tracePt t="56538" x="9440863" y="5783263"/>
          <p14:tracePt t="56547" x="9431338" y="5783263"/>
          <p14:tracePt t="56555" x="9380538" y="5783263"/>
          <p14:tracePt t="56564" x="9364663" y="5783263"/>
          <p14:tracePt t="56571" x="9321800" y="5765800"/>
          <p14:tracePt t="56586" x="9304338" y="5765800"/>
          <p14:tracePt t="56593" x="9263063" y="5765800"/>
          <p14:tracePt t="56599" x="9237663" y="5765800"/>
          <p14:tracePt t="56603" x="9220200" y="5765800"/>
          <p14:tracePt t="56613" x="9186863" y="5765800"/>
          <p14:tracePt t="56619" x="9161463" y="5765800"/>
          <p14:tracePt t="56630" x="9144000" y="5765800"/>
          <p14:tracePt t="56643" x="9126538" y="5765800"/>
          <p14:tracePt t="56650" x="9110663" y="5765800"/>
          <p14:tracePt t="56659" x="9101138" y="5783263"/>
          <p14:tracePt t="56666" x="9101138" y="5799138"/>
          <p14:tracePt t="56678" x="9101138" y="5808663"/>
          <p14:tracePt t="56686" x="9085263" y="5824538"/>
          <p14:tracePt t="56691" x="9085263" y="5842000"/>
          <p14:tracePt t="56698" x="9085263" y="5859463"/>
          <p14:tracePt t="56715" x="9085263" y="5875338"/>
          <p14:tracePt t="56723" x="9085263" y="5884863"/>
          <p14:tracePt t="56755" x="9085263" y="5900738"/>
          <p14:tracePt t="56787" x="9085263" y="5918200"/>
          <p14:tracePt t="58025" x="9085263" y="5900738"/>
          <p14:tracePt t="58034" x="9085263" y="5875338"/>
          <p14:tracePt t="58041" x="9101138" y="5859463"/>
          <p14:tracePt t="58049" x="9126538" y="5783263"/>
          <p14:tracePt t="58059" x="9186863" y="5707063"/>
          <p14:tracePt t="58065" x="9245600" y="5605463"/>
          <p14:tracePt t="58073" x="9339263" y="5486400"/>
          <p14:tracePt t="58085" x="9415463" y="5351463"/>
          <p14:tracePt t="58091" x="9491663" y="5232400"/>
          <p14:tracePt t="58099" x="9517063" y="5156200"/>
          <p14:tracePt t="58106" x="9550400" y="5062538"/>
          <p14:tracePt t="58114" x="9575800" y="4978400"/>
          <p14:tracePt t="58125" x="9593263" y="4902200"/>
          <p14:tracePt t="58133" x="9609138" y="4859338"/>
          <p14:tracePt t="58140" x="9609138" y="4843463"/>
          <p14:tracePt t="58153" x="9609138" y="4808538"/>
          <p14:tracePt t="58158" x="9593263" y="4783138"/>
          <p14:tracePt t="58164" x="9575800" y="4749800"/>
          <p14:tracePt t="58171" x="9550400" y="4724400"/>
          <p14:tracePt t="58181" x="9532938" y="4724400"/>
          <p14:tracePt t="58189" x="9491663" y="4691063"/>
          <p14:tracePt t="58197" x="9474200" y="4673600"/>
          <p14:tracePt t="58202" x="9440863" y="4673600"/>
          <p14:tracePt t="58224" x="9398000" y="4665663"/>
          <p14:tracePt t="58225" x="9380538" y="4648200"/>
          <p14:tracePt t="58226" x="9364663" y="4648200"/>
          <p14:tracePt t="58234" x="9339263" y="4648200"/>
          <p14:tracePt t="58242" x="9304338" y="4648200"/>
          <p14:tracePt t="58251" x="9278938" y="4648200"/>
          <p14:tracePt t="58258" x="9263063" y="4648200"/>
          <p14:tracePt t="58266" x="9245600" y="4648200"/>
          <p14:tracePt t="58274" x="9220200" y="4665663"/>
          <p14:tracePt t="58286" x="9220200" y="4673600"/>
          <p14:tracePt t="58290" x="9202738" y="4691063"/>
          <p14:tracePt t="58298" x="9202738" y="4732338"/>
          <p14:tracePt t="58306" x="9202738" y="4767263"/>
          <p14:tracePt t="58315" x="9202738" y="4808538"/>
          <p14:tracePt t="58322" x="9202738" y="4859338"/>
          <p14:tracePt t="58331" x="9202738" y="4884738"/>
          <p14:tracePt t="58338" x="9202738" y="4927600"/>
          <p14:tracePt t="58347" x="9237663" y="4960938"/>
          <p14:tracePt t="58355" x="9278938" y="4986338"/>
          <p14:tracePt t="58362" x="9304338" y="5021263"/>
          <p14:tracePt t="58370" x="9364663" y="5037138"/>
          <p14:tracePt t="58379" x="9415463" y="5046663"/>
          <p14:tracePt t="58387" x="9474200" y="5046663"/>
          <p14:tracePt t="58396" x="9517063" y="5046663"/>
          <p14:tracePt t="58403" x="9558338" y="5046663"/>
          <p14:tracePt t="58413" x="9575800" y="5037138"/>
          <p14:tracePt t="58419" x="9609138" y="5021263"/>
          <p14:tracePt t="58430" x="9634538" y="4978400"/>
          <p14:tracePt t="58434" x="9652000" y="4927600"/>
          <p14:tracePt t="58446" x="9652000" y="4884738"/>
          <p14:tracePt t="58451" x="9652000" y="4826000"/>
          <p14:tracePt t="58463" x="9609138" y="4783138"/>
          <p14:tracePt t="58467" x="9550400" y="4732338"/>
          <p14:tracePt t="58479" x="9456738" y="4691063"/>
          <p14:tracePt t="58484" x="9339263" y="4665663"/>
          <p14:tracePt t="58496" x="9202738" y="4630738"/>
          <p14:tracePt t="58502" x="9067800" y="4630738"/>
          <p14:tracePt t="58513" x="8932863" y="4630738"/>
          <p14:tracePt t="58516" x="8856663" y="4630738"/>
          <p14:tracePt t="58530" x="8770938" y="4630738"/>
          <p14:tracePt t="58534" x="8669338" y="4648200"/>
          <p14:tracePt t="58547" x="8593138" y="4673600"/>
          <p14:tracePt t="58550" x="8534400" y="4724400"/>
          <p14:tracePt t="58563" x="8483600" y="4767263"/>
          <p14:tracePt t="58568" x="8458200" y="4808538"/>
          <p14:tracePt t="58580" x="8424863" y="4868863"/>
          <p14:tracePt t="58581" x="8424863" y="4927600"/>
          <p14:tracePt t="58587" x="8415338" y="4986338"/>
          <p14:tracePt t="58596" x="8415338" y="5046663"/>
          <p14:tracePt t="58603" x="8415338" y="5113338"/>
          <p14:tracePt t="58613" x="8415338" y="5173663"/>
          <p14:tracePt t="58619" x="8415338" y="5214938"/>
          <p14:tracePt t="58629" x="8440738" y="5257800"/>
          <p14:tracePt t="58634" x="8483600" y="5291138"/>
          <p14:tracePt t="58646" x="8516938" y="5334000"/>
          <p14:tracePt t="58650" x="8559800" y="5351463"/>
          <p14:tracePt t="58663" x="8602663" y="5367338"/>
          <p14:tracePt t="58666" x="8653463" y="5367338"/>
          <p14:tracePt t="58680" x="8694738" y="5367338"/>
          <p14:tracePt t="58684" x="8729663" y="5367338"/>
          <p14:tracePt t="58697" x="8755063" y="5367338"/>
          <p14:tracePt t="58700" x="8788400" y="5367338"/>
          <p14:tracePt t="58713" x="8813800" y="5334000"/>
          <p14:tracePt t="58715" x="8847138" y="5300663"/>
          <p14:tracePt t="58724" x="8872538" y="5257800"/>
          <p14:tracePt t="58732" x="8890000" y="5199063"/>
          <p14:tracePt t="58739" x="8907463" y="5156200"/>
          <p14:tracePt t="58749" x="8907463" y="5097463"/>
          <p14:tracePt t="58756" x="8907463" y="5037138"/>
          <p14:tracePt t="58764" x="8907463" y="4978400"/>
          <p14:tracePt t="58771" x="8872538" y="4927600"/>
          <p14:tracePt t="58780" x="8831263" y="4884738"/>
          <p14:tracePt t="58788" x="8770938" y="4859338"/>
          <p14:tracePt t="58796" x="8694738" y="4826000"/>
          <p14:tracePt t="58803" x="8636000" y="4792663"/>
          <p14:tracePt t="58813" x="8577263" y="4783138"/>
          <p14:tracePt t="58821" x="8516938" y="4783138"/>
          <p14:tracePt t="58830" x="8475663" y="4783138"/>
          <p14:tracePt t="58836" x="8440738" y="4783138"/>
          <p14:tracePt t="58848" x="8399463" y="4783138"/>
          <p14:tracePt t="58851" x="8348663" y="4783138"/>
          <p14:tracePt t="58863" x="8323263" y="4783138"/>
          <p14:tracePt t="58867" x="8288338" y="4808538"/>
          <p14:tracePt t="58880" x="8262938" y="4843463"/>
          <p14:tracePt t="58884" x="8247063" y="4868863"/>
          <p14:tracePt t="58896" x="8221663" y="4927600"/>
          <p14:tracePt t="58901" x="8186738" y="4978400"/>
          <p14:tracePt t="58913" x="8170863" y="5037138"/>
          <p14:tracePt t="58919" x="8145463" y="5080000"/>
          <p14:tracePt t="58930" x="8128000" y="5138738"/>
          <p14:tracePt t="58934" x="8128000" y="5199063"/>
          <p14:tracePt t="58946" x="8128000" y="5240338"/>
          <p14:tracePt t="58949" x="8128000" y="5275263"/>
          <p14:tracePt t="58963" x="8128000" y="5300663"/>
          <p14:tracePt t="58967" x="8145463" y="5334000"/>
          <p14:tracePt t="58980" x="8186738" y="5367338"/>
          <p14:tracePt t="58981" x="8247063" y="5392738"/>
          <p14:tracePt t="58990" x="8348663" y="5427663"/>
          <p14:tracePt t="58997" x="8458200" y="5427663"/>
          <p14:tracePt t="59003" x="8559800" y="5427663"/>
          <p14:tracePt t="59015" x="8694738" y="5427663"/>
          <p14:tracePt t="59022" x="8831263" y="5392738"/>
          <p14:tracePt t="59030" x="8948738" y="5334000"/>
          <p14:tracePt t="59035" x="9050338" y="5257800"/>
          <p14:tracePt t="59046" x="9101138" y="5214938"/>
          <p14:tracePt t="59051" x="9177338" y="5156200"/>
          <p14:tracePt t="59063" x="9220200" y="5080000"/>
          <p14:tracePt t="59068" x="9245600" y="5003800"/>
          <p14:tracePt t="59081" x="9245600" y="4945063"/>
          <p14:tracePt t="59084" x="9245600" y="4843463"/>
          <p14:tracePt t="59096" x="9237663" y="4783138"/>
          <p14:tracePt t="59102" x="9177338" y="4732338"/>
          <p14:tracePt t="59114" x="9085263" y="4691063"/>
          <p14:tracePt t="59118" x="9024938" y="4665663"/>
          <p14:tracePt t="59130" x="8932863" y="4630738"/>
          <p14:tracePt t="59135" x="8847138" y="4605338"/>
          <p14:tracePt t="59147" x="8796338" y="4605338"/>
          <p14:tracePt t="59148" x="8737600" y="4589463"/>
          <p14:tracePt t="59155" x="8669338" y="4572000"/>
          <p14:tracePt t="59165" x="8618538" y="4554538"/>
          <p14:tracePt t="59172" x="8593138" y="4554538"/>
          <p14:tracePt t="59181" x="8577263" y="4554538"/>
          <p14:tracePt t="59188" x="8542338" y="4554538"/>
          <p14:tracePt t="59197" x="8534400" y="4554538"/>
          <p14:tracePt t="59204" x="8516938" y="4572000"/>
          <p14:tracePt t="59214" x="8501063" y="4614863"/>
          <p14:tracePt t="59222" x="8483600" y="4665663"/>
          <p14:tracePt t="59231" x="8475663" y="4706938"/>
          <p14:tracePt t="59238" x="8475663" y="4783138"/>
          <p14:tracePt t="59246" x="8475663" y="4843463"/>
          <p14:tracePt t="59254" x="8475663" y="4902200"/>
          <p14:tracePt t="59263" x="8475663" y="4960938"/>
          <p14:tracePt t="59267" x="8475663" y="5021263"/>
          <p14:tracePt t="59280" x="8501063" y="5062538"/>
          <p14:tracePt t="59284" x="8542338" y="5113338"/>
          <p14:tracePt t="59296" x="8593138" y="5138738"/>
          <p14:tracePt t="59302" x="8653463" y="5173663"/>
          <p14:tracePt t="59313" x="8712200" y="5181600"/>
          <p14:tracePt t="59317" x="8788400" y="5181600"/>
          <p14:tracePt t="59329" x="8847138" y="5181600"/>
          <p14:tracePt t="59334" x="8907463" y="5181600"/>
          <p14:tracePt t="59347" x="8983663" y="5181600"/>
          <p14:tracePt t="59350" x="9042400" y="5138738"/>
          <p14:tracePt t="59363" x="9101138" y="5113338"/>
          <p14:tracePt t="59369" x="9186863" y="5021263"/>
          <p14:tracePt t="59380" x="9220200" y="4986338"/>
          <p14:tracePt t="59384" x="9263063" y="4927600"/>
          <p14:tracePt t="59396" x="9296400" y="4859338"/>
          <p14:tracePt t="59400" x="9304338" y="4792663"/>
          <p14:tracePt t="59413" x="9304338" y="4732338"/>
          <p14:tracePt t="59415" x="9304338" y="4673600"/>
          <p14:tracePt t="59421" x="9304338" y="4630738"/>
          <p14:tracePt t="59429" x="9245600" y="4589463"/>
          <p14:tracePt t="59436" x="9202738" y="4554538"/>
          <p14:tracePt t="59446" x="9144000" y="4538663"/>
          <p14:tracePt t="59453" x="9067800" y="4529138"/>
          <p14:tracePt t="59463" x="8991600" y="4529138"/>
          <p14:tracePt t="59467" x="8948738" y="4529138"/>
          <p14:tracePt t="59480" x="8890000" y="4529138"/>
          <p14:tracePt t="59483" x="8847138" y="4529138"/>
          <p14:tracePt t="59497" x="8813800" y="4538663"/>
          <p14:tracePt t="59502" x="8796338" y="4572000"/>
          <p14:tracePt t="59513" x="8770938" y="4614863"/>
          <p14:tracePt t="59517" x="8770938" y="4648200"/>
          <p14:tracePt t="59530" x="8770938" y="4691063"/>
          <p14:tracePt t="59534" x="8770938" y="4749800"/>
          <p14:tracePt t="59546" x="8770938" y="4792663"/>
          <p14:tracePt t="59550" x="8770938" y="4859338"/>
          <p14:tracePt t="59563" x="8770938" y="4902200"/>
          <p14:tracePt t="59567" x="8770938" y="4945063"/>
          <p14:tracePt t="59580" x="8796338" y="4986338"/>
          <p14:tracePt t="59584" x="8813800" y="5037138"/>
          <p14:tracePt t="59596" x="8847138" y="5062538"/>
          <p14:tracePt t="59602" x="8872538" y="5097463"/>
          <p14:tracePt t="59604" x="8890000" y="5113338"/>
          <p14:tracePt t="59614" x="8948738" y="5122863"/>
          <p14:tracePt t="59622" x="8983663" y="5138738"/>
          <p14:tracePt t="59629" x="9024938" y="5138738"/>
          <p14:tracePt t="59637" x="9067800" y="5138738"/>
          <p14:tracePt t="59647" x="9101138" y="5138738"/>
          <p14:tracePt t="59652" x="9144000" y="5138738"/>
          <p14:tracePt t="59663" x="9177338" y="5122863"/>
          <p14:tracePt t="59668" x="9220200" y="5080000"/>
          <p14:tracePt t="59679" x="9237663" y="5037138"/>
          <p14:tracePt t="59688" x="9263063" y="4986338"/>
          <p14:tracePt t="59696" x="9278938" y="4945063"/>
          <p14:tracePt t="59701" x="9296400" y="4884738"/>
          <p14:tracePt t="59713" x="9296400" y="4826000"/>
          <p14:tracePt t="59717" x="9296400" y="4783138"/>
          <p14:tracePt t="59730" x="9263063" y="4724400"/>
          <p14:tracePt t="59735" x="9237663" y="4673600"/>
          <p14:tracePt t="59746" x="9186863" y="4648200"/>
          <p14:tracePt t="59751" x="9126538" y="4614863"/>
          <p14:tracePt t="59763" x="9085263" y="4589463"/>
          <p14:tracePt t="59765" x="9042400" y="4589463"/>
          <p14:tracePt t="59772" x="8991600" y="4589463"/>
          <p14:tracePt t="59785" x="8966200" y="4589463"/>
          <p14:tracePt t="59790" x="8923338" y="4589463"/>
          <p14:tracePt t="59799" x="8907463" y="4589463"/>
          <p14:tracePt t="59805" x="8872538" y="4589463"/>
          <p14:tracePt t="59814" x="8856663" y="4614863"/>
          <p14:tracePt t="59822" x="8856663" y="4648200"/>
          <p14:tracePt t="59829" x="8847138" y="4691063"/>
          <p14:tracePt t="59837" x="8847138" y="4732338"/>
          <p14:tracePt t="59848" x="8847138" y="4783138"/>
          <p14:tracePt t="59852" x="8847138" y="4808538"/>
          <p14:tracePt t="59863" x="8847138" y="4843463"/>
          <p14:tracePt t="59869" x="8847138" y="4884738"/>
          <p14:tracePt t="60053" x="8831263" y="4884738"/>
          <p14:tracePt t="60061" x="8737600" y="4884738"/>
          <p14:tracePt t="60069" x="8618538" y="4884738"/>
          <p14:tracePt t="60078" x="8415338" y="4884738"/>
          <p14:tracePt t="60085" x="8026400" y="4884738"/>
          <p14:tracePt t="60093" x="7459663" y="4945063"/>
          <p14:tracePt t="60101" x="6815138" y="4986338"/>
          <p14:tracePt t="60109" x="6078538" y="5037138"/>
          <p14:tracePt t="60119" x="5707063" y="5046663"/>
          <p14:tracePt t="60126" x="5003800" y="5062538"/>
          <p14:tracePt t="60133" x="4411663" y="5080000"/>
          <p14:tracePt t="60141" x="4183063" y="5080000"/>
          <p14:tracePt t="60149" x="4021138" y="5080000"/>
          <p14:tracePt t="60157" x="3708400" y="5080000"/>
          <p14:tracePt t="60165" x="3632200" y="5080000"/>
          <p14:tracePt t="60173" x="3479800" y="5062538"/>
          <p14:tracePt t="60184" x="3378200" y="5062538"/>
          <p14:tracePt t="60191" x="3319463" y="5046663"/>
          <p14:tracePt t="60199" x="3284538" y="5046663"/>
          <p14:tracePt t="60206" x="3268663" y="5046663"/>
          <p14:tracePt t="60214" x="3259138" y="5046663"/>
          <p14:tracePt t="60286" x="3259138" y="5062538"/>
          <p14:tracePt t="60310" x="3284538" y="5080000"/>
          <p14:tracePt t="60322" x="3302000" y="5097463"/>
          <p14:tracePt t="60326" x="3319463" y="5113338"/>
          <p14:tracePt t="60334" x="3335338" y="5113338"/>
          <p14:tracePt t="60342" x="3360738" y="5122863"/>
          <p14:tracePt t="60358" x="3378200" y="5122863"/>
          <p14:tracePt t="60365" x="3395663" y="5122863"/>
          <p14:tracePt t="60462" x="3395663" y="5113338"/>
          <p14:tracePt t="60502" x="3378200" y="5113338"/>
          <p14:tracePt t="60663" x="3395663" y="5113338"/>
          <p14:tracePt t="60670" x="3454400" y="5113338"/>
          <p14:tracePt t="60680" x="3522663" y="5113338"/>
          <p14:tracePt t="60686" x="3708400" y="5113338"/>
          <p14:tracePt t="60694" x="3962400" y="5113338"/>
          <p14:tracePt t="60702" x="4300538" y="5122863"/>
          <p14:tracePt t="60711" x="5046663" y="5173663"/>
          <p14:tracePt t="60718" x="5621338" y="5199063"/>
          <p14:tracePt t="60726" x="6316663" y="5214938"/>
          <p14:tracePt t="60734" x="7053263" y="5214938"/>
          <p14:tracePt t="60742" x="7754938" y="5214938"/>
          <p14:tracePt t="60750" x="8110538" y="5214938"/>
          <p14:tracePt t="60758" x="8737600" y="5181600"/>
          <p14:tracePt t="60766" x="9304338" y="5138738"/>
          <p14:tracePt t="60774" x="9491663" y="5097463"/>
          <p14:tracePt t="60786" x="9618663" y="5080000"/>
          <p14:tracePt t="60794" x="9710738" y="5062538"/>
          <p14:tracePt t="60800" x="9888538" y="5046663"/>
          <p14:tracePt t="60807" x="10007600" y="5037138"/>
          <p14:tracePt t="60814" x="10066338" y="5021263"/>
          <p14:tracePt t="60823" x="10101263" y="5003800"/>
          <p14:tracePt t="60831" x="10117138" y="5003800"/>
          <p14:tracePt t="60918" x="10101263" y="5003800"/>
          <p14:tracePt t="60935" x="10066338" y="5003800"/>
          <p14:tracePt t="60943" x="10025063" y="5003800"/>
          <p14:tracePt t="60955" x="9982200" y="5021263"/>
          <p14:tracePt t="60963" x="9906000" y="5046663"/>
          <p14:tracePt t="60967" x="9829800" y="5080000"/>
          <p14:tracePt t="60976" x="9786938" y="5097463"/>
          <p14:tracePt t="60986" x="9694863" y="5122863"/>
          <p14:tracePt t="60996" x="9618663" y="5156200"/>
          <p14:tracePt t="61000" x="9550400" y="5181600"/>
          <p14:tracePt t="61007" x="9517063" y="5199063"/>
          <p14:tracePt t="61017" x="9440863" y="5214938"/>
          <p14:tracePt t="61027" x="9415463" y="5232400"/>
          <p14:tracePt t="61032" x="9380538" y="5240338"/>
          <p14:tracePt t="61039" x="9355138" y="5240338"/>
          <p14:tracePt t="61047" x="9321800" y="5257800"/>
          <p14:tracePt t="61058" x="9304338" y="5257800"/>
          <p14:tracePt t="61070" x="9296400" y="5275263"/>
          <p14:tracePt t="64957" x="9296400" y="5240338"/>
          <p14:tracePt t="64965" x="9296400" y="5214938"/>
          <p14:tracePt t="64973" x="9296400" y="5173663"/>
          <p14:tracePt t="64981" x="9304338" y="5122863"/>
          <p14:tracePt t="64989" x="9321800" y="5080000"/>
          <p14:tracePt t="64999" x="9321800" y="5037138"/>
          <p14:tracePt t="65014" x="9339263" y="5021263"/>
          <p14:tracePt t="65016" x="9339263" y="4978400"/>
          <p14:tracePt t="65031" x="9355138" y="4927600"/>
          <p14:tracePt t="65032" x="9355138" y="4919663"/>
          <p14:tracePt t="65038" x="9355138" y="4884738"/>
          <p14:tracePt t="65047" x="9355138" y="4859338"/>
          <p14:tracePt t="65077" x="9355138" y="4843463"/>
          <p14:tracePt t="65078" x="9355138" y="4808538"/>
          <p14:tracePt t="65104" x="9355138" y="4792663"/>
          <p14:tracePt t="65105" x="9364663" y="4783138"/>
          <p14:tracePt t="65140" x="9364663" y="4767263"/>
          <p14:tracePt t="65141" x="9380538" y="4724400"/>
          <p14:tracePt t="65157" x="9380538" y="4706938"/>
          <p14:tracePt t="65171" x="9398000" y="4706938"/>
          <p14:tracePt t="65254" x="9398000" y="4691063"/>
          <p14:tracePt t="65270" x="9398000" y="4673600"/>
          <p14:tracePt t="65286" x="9398000" y="4665663"/>
          <p14:tracePt t="65294" x="9380538" y="4648200"/>
          <p14:tracePt t="65303" x="9364663" y="4630738"/>
          <p14:tracePt t="65310" x="9339263" y="4605338"/>
          <p14:tracePt t="65318" x="9321800" y="4589463"/>
          <p14:tracePt t="65327" x="9296400" y="4554538"/>
          <p14:tracePt t="65342" x="9263063" y="4529138"/>
          <p14:tracePt t="65352" x="9263063" y="4495800"/>
          <p14:tracePt t="65359" x="9245600" y="4478338"/>
          <p14:tracePt t="65369" x="9237663" y="4470400"/>
          <p14:tracePt t="65375" x="9237663" y="4452938"/>
          <p14:tracePt t="65382" x="9220200" y="4437063"/>
          <p14:tracePt t="65396" x="9220200" y="4419600"/>
          <p14:tracePt t="65416" x="9220200" y="4411663"/>
          <p14:tracePt t="65423" x="9220200" y="4394200"/>
          <p14:tracePt t="65462" x="9220200" y="4376738"/>
          <p14:tracePt t="65551" x="9202738" y="4376738"/>
          <p14:tracePt t="65559" x="9186863" y="4376738"/>
          <p14:tracePt t="65575" x="9177338" y="4376738"/>
          <p14:tracePt t="65582" x="9161463" y="4376738"/>
          <p14:tracePt t="65590" x="9144000" y="4394200"/>
          <p14:tracePt t="65599" x="9126538" y="4394200"/>
          <p14:tracePt t="65606" x="9110663" y="4411663"/>
          <p14:tracePt t="65615" x="9085263" y="4411663"/>
          <p14:tracePt t="65623" x="9067800" y="4411663"/>
          <p14:tracePt t="65632" x="9067800" y="4419600"/>
          <p14:tracePt t="65640" x="9050338" y="4419600"/>
          <p14:tracePt t="65648" x="9024938" y="4419600"/>
          <p14:tracePt t="65656" x="9009063" y="4437063"/>
          <p14:tracePt t="65666" x="8983663" y="4437063"/>
          <p14:tracePt t="65673" x="8966200" y="4437063"/>
          <p14:tracePt t="65681" x="8948738" y="4437063"/>
          <p14:tracePt t="65692" x="8923338" y="4437063"/>
          <p14:tracePt t="65702" x="8907463" y="4437063"/>
          <p14:tracePt t="65704" x="8890000" y="4437063"/>
          <p14:tracePt t="65711" x="8872538" y="4437063"/>
          <p14:tracePt t="65720" x="8856663" y="4437063"/>
          <p14:tracePt t="65727" x="8847138" y="4437063"/>
          <p14:tracePt t="65752" x="8831263" y="4437063"/>
          <p14:tracePt t="65798" x="8831263" y="4419600"/>
          <p14:tracePt t="65855" x="8847138" y="4411663"/>
          <p14:tracePt t="65871" x="8872538" y="4411663"/>
          <p14:tracePt t="65880" x="8890000" y="4411663"/>
          <p14:tracePt t="65887" x="8907463" y="4411663"/>
          <p14:tracePt t="65895" x="8948738" y="4411663"/>
          <p14:tracePt t="65904" x="8966200" y="4411663"/>
          <p14:tracePt t="65911" x="9009063" y="4411663"/>
          <p14:tracePt t="65920" x="9050338" y="4411663"/>
          <p14:tracePt t="65928" x="9101138" y="4411663"/>
          <p14:tracePt t="65935" x="9144000" y="4411663"/>
          <p14:tracePt t="65943" x="9220200" y="4419600"/>
          <p14:tracePt t="65954" x="9278938" y="4419600"/>
          <p14:tracePt t="65960" x="9339263" y="4437063"/>
          <p14:tracePt t="65967" x="9415463" y="4437063"/>
          <p14:tracePt t="65975" x="9474200" y="4452938"/>
          <p14:tracePt t="65983" x="9532938" y="4452938"/>
          <p14:tracePt t="65991" x="9609138" y="4470400"/>
          <p14:tracePt t="66000" x="9652000" y="4470400"/>
          <p14:tracePt t="66007" x="9685338" y="4470400"/>
          <p14:tracePt t="66015" x="9728200" y="4470400"/>
          <p14:tracePt t="66023" x="9771063" y="4470400"/>
          <p14:tracePt t="66034" x="9786938" y="4470400"/>
          <p14:tracePt t="66040" x="9812338" y="4470400"/>
          <p14:tracePt t="66048" x="9829800" y="4470400"/>
          <p14:tracePt t="66055" x="9847263" y="4470400"/>
          <p14:tracePt t="66128" x="9829800" y="4470400"/>
          <p14:tracePt t="66136" x="9812338" y="4470400"/>
          <p14:tracePt t="66143" x="9786938" y="4470400"/>
          <p14:tracePt t="66156" x="9745663" y="4470400"/>
          <p14:tracePt t="66159" x="9710738" y="4470400"/>
          <p14:tracePt t="66168" x="9669463" y="4470400"/>
          <p14:tracePt t="66175" x="9618663" y="4470400"/>
          <p14:tracePt t="66185" x="9558338" y="4470400"/>
          <p14:tracePt t="66192" x="9517063" y="4470400"/>
          <p14:tracePt t="66200" x="9456738" y="4470400"/>
          <p14:tracePt t="66208" x="9380538" y="4470400"/>
          <p14:tracePt t="66216" x="9321800" y="4470400"/>
          <p14:tracePt t="66224" x="9263063" y="4470400"/>
          <p14:tracePt t="66233" x="9220200" y="4470400"/>
          <p14:tracePt t="66240" x="9177338" y="4470400"/>
          <p14:tracePt t="66248" x="9110663" y="4470400"/>
          <p14:tracePt t="66258" x="9067800" y="4470400"/>
          <p14:tracePt t="66266" x="9042400" y="4470400"/>
          <p14:tracePt t="66272" x="9009063" y="4470400"/>
          <p14:tracePt t="66281" x="8983663" y="4470400"/>
          <p14:tracePt t="66288" x="8966200" y="4470400"/>
          <p14:tracePt t="66298" x="8948738" y="4470400"/>
          <p14:tracePt t="66304" x="8932863" y="4470400"/>
          <p14:tracePt t="66400" x="8948738" y="4470400"/>
          <p14:tracePt t="66408" x="8983663" y="4470400"/>
          <p14:tracePt t="66416" x="9024938" y="4470400"/>
          <p14:tracePt t="66424" x="9085263" y="4470400"/>
          <p14:tracePt t="66432" x="9144000" y="4470400"/>
          <p14:tracePt t="66440" x="9237663" y="4470400"/>
          <p14:tracePt t="66448" x="9321800" y="4470400"/>
          <p14:tracePt t="66457" x="9440863" y="4470400"/>
          <p14:tracePt t="66465" x="9532938" y="4470400"/>
          <p14:tracePt t="66472" x="9634538" y="4470400"/>
          <p14:tracePt t="66482" x="9669463" y="4470400"/>
          <p14:tracePt t="66489" x="9745663" y="4470400"/>
          <p14:tracePt t="66499" x="9786938" y="4470400"/>
          <p14:tracePt t="66505" x="9812338" y="4470400"/>
          <p14:tracePt t="66513" x="9829800" y="4470400"/>
          <p14:tracePt t="66521" x="9847263" y="4470400"/>
          <p14:tracePt t="66530" x="9863138" y="4470400"/>
          <p14:tracePt t="66544" x="9872663" y="4470400"/>
          <p14:tracePt t="66576" x="9847263" y="4478338"/>
          <p14:tracePt t="66585" x="9786938" y="4478338"/>
          <p14:tracePt t="66592" x="9710738" y="4495800"/>
          <p14:tracePt t="66600" x="9609138" y="4513263"/>
          <p14:tracePt t="66608" x="9491663" y="4538663"/>
          <p14:tracePt t="66616" x="9431338" y="4554538"/>
          <p14:tracePt t="66625" x="9321800" y="4572000"/>
          <p14:tracePt t="66633" x="9278938" y="4572000"/>
          <p14:tracePt t="66640" x="9202738" y="4589463"/>
          <p14:tracePt t="66650" x="9126538" y="4605338"/>
          <p14:tracePt t="66660" x="9085263" y="4605338"/>
          <p14:tracePt t="66665" x="9042400" y="4605338"/>
          <p14:tracePt t="66673" x="9024938" y="4605338"/>
          <p14:tracePt t="66682" x="8991600" y="4614863"/>
          <p14:tracePt t="66691" x="8983663" y="4614863"/>
          <p14:tracePt t="66793" x="9009063" y="4630738"/>
          <p14:tracePt t="66800" x="9042400" y="4630738"/>
          <p14:tracePt t="66809" x="9101138" y="4630738"/>
          <p14:tracePt t="66817" x="9161463" y="4648200"/>
          <p14:tracePt t="66824" x="9278938" y="4648200"/>
          <p14:tracePt t="66832" x="9321800" y="4665663"/>
          <p14:tracePt t="66840" x="9431338" y="4665663"/>
          <p14:tracePt t="66848" x="9550400" y="4665663"/>
          <p14:tracePt t="66859" x="9652000" y="4665663"/>
          <p14:tracePt t="66866" x="9745663" y="4665663"/>
          <p14:tracePt t="66874" x="9771063" y="4665663"/>
          <p14:tracePt t="66882" x="9829800" y="4665663"/>
          <p14:tracePt t="66889" x="9872663" y="4665663"/>
          <p14:tracePt t="66900" x="9888538" y="4665663"/>
          <p14:tracePt t="66906" x="9906000" y="4665663"/>
          <p14:tracePt t="66914" x="9923463" y="4665663"/>
          <p14:tracePt t="66921" x="9939338" y="4665663"/>
          <p14:tracePt t="66961" x="9906000" y="4665663"/>
          <p14:tracePt t="66969" x="9847263" y="4665663"/>
          <p14:tracePt t="66977" x="9771063" y="4665663"/>
          <p14:tracePt t="66987" x="9669463" y="4673600"/>
          <p14:tracePt t="66992" x="9550400" y="4706938"/>
          <p14:tracePt t="67001" x="9491663" y="4732338"/>
          <p14:tracePt t="67009" x="9364663" y="4749800"/>
          <p14:tracePt t="67017" x="9263063" y="4767263"/>
          <p14:tracePt t="67025" x="9237663" y="4783138"/>
          <p14:tracePt t="67034" x="9177338" y="4792663"/>
          <p14:tracePt t="67041" x="9126538" y="4808538"/>
          <p14:tracePt t="67049" x="9085263" y="4826000"/>
          <p14:tracePt t="67059" x="9067800" y="4826000"/>
          <p14:tracePt t="67065" x="9050338" y="4826000"/>
          <p14:tracePt t="67074" x="9050338" y="4843463"/>
          <p14:tracePt t="67094" x="9050338" y="4859338"/>
          <p14:tracePt t="67105" x="9067800" y="4868863"/>
          <p14:tracePt t="67114" x="9110663" y="4884738"/>
          <p14:tracePt t="67126" x="9161463" y="4902200"/>
          <p14:tracePt t="67132" x="9202738" y="4919663"/>
          <p14:tracePt t="67140" x="9304338" y="4919663"/>
          <p14:tracePt t="67147" x="9380538" y="4919663"/>
          <p14:tracePt t="67158" x="9491663" y="4919663"/>
          <p14:tracePt t="67333" x="9456738" y="4919663"/>
          <p14:tracePt t="67341" x="9415463" y="4868863"/>
          <p14:tracePt t="67349" x="9355138" y="4792663"/>
          <p14:tracePt t="67358" x="9245600" y="4665663"/>
          <p14:tracePt t="67367" x="9144000" y="4478338"/>
          <p14:tracePt t="67373" x="9009063" y="4259263"/>
          <p14:tracePt t="67382" x="8847138" y="3944938"/>
          <p14:tracePt t="67389" x="8694738" y="3649663"/>
          <p14:tracePt t="67399" x="8618538" y="3522663"/>
          <p14:tracePt t="67405" x="8577263" y="3436938"/>
          <p14:tracePt t="67415" x="8475663" y="3259138"/>
          <p14:tracePt t="67422" x="8458200" y="3208338"/>
          <p14:tracePt t="67431" x="8399463" y="3124200"/>
          <p14:tracePt t="67438" x="8364538" y="3065463"/>
          <p14:tracePt t="67447" x="8323263" y="3005138"/>
          <p14:tracePt t="67459" x="8305800" y="2971800"/>
          <p14:tracePt t="67470" x="8288338" y="2954338"/>
          <p14:tracePt t="67478" x="8280400" y="2946400"/>
          <p14:tracePt t="67502" x="8262938" y="2946400"/>
          <p14:tracePt t="67510" x="8247063" y="2928938"/>
          <p14:tracePt t="67518" x="8229600" y="2928938"/>
          <p14:tracePt t="67526" x="8221663" y="2928938"/>
          <p14:tracePt t="67535" x="8204200" y="2928938"/>
          <p14:tracePt t="67542" x="8186738" y="2928938"/>
          <p14:tracePt t="67550" x="8170863" y="2928938"/>
          <p14:tracePt t="67558" x="8161338" y="2928938"/>
          <p14:tracePt t="67567" x="8145463" y="2928938"/>
          <p14:tracePt t="67582" x="8128000" y="2928938"/>
          <p14:tracePt t="67598" x="8110538" y="2913063"/>
          <p14:tracePt t="67606" x="8094663" y="2913063"/>
          <p14:tracePt t="67614" x="8085138" y="2895600"/>
          <p14:tracePt t="67622" x="8034338" y="2870200"/>
          <p14:tracePt t="67632" x="7993063" y="2827338"/>
          <p14:tracePt t="67638" x="7916863" y="2760663"/>
          <p14:tracePt t="67647" x="7831138" y="2700338"/>
          <p14:tracePt t="67657" x="7739063" y="2633663"/>
          <p14:tracePt t="67666" x="7637463" y="2573338"/>
          <p14:tracePt t="67671" x="7586663" y="2522538"/>
          <p14:tracePt t="67678" x="7500938" y="2481263"/>
          <p14:tracePt t="67689" x="7467600" y="2446338"/>
          <p14:tracePt t="67696" x="7424738" y="2420938"/>
          <p14:tracePt t="67703" x="7383463" y="2405063"/>
          <p14:tracePt t="67710" x="7348538" y="2387600"/>
          <p14:tracePt t="67720" x="7332663" y="2379663"/>
          <p14:tracePt t="67727" x="7332663" y="2362200"/>
          <p14:tracePt t="67734" x="7323138" y="2362200"/>
          <p14:tracePt t="67750" x="7307263" y="2344738"/>
          <p14:tracePt t="67775" x="7289800" y="2328863"/>
          <p14:tracePt t="67799" x="7289800" y="2319338"/>
          <p14:tracePt t="67806" x="7272338" y="2319338"/>
          <p14:tracePt t="67847" x="7272338" y="2303463"/>
          <p14:tracePt t="67887" x="7289800" y="2303463"/>
          <p14:tracePt t="67895" x="7307263" y="2286000"/>
          <p14:tracePt t="67903" x="7323138" y="2286000"/>
          <p14:tracePt t="67911" x="7348538" y="2268538"/>
          <p14:tracePt t="67920" x="7366000" y="2268538"/>
          <p14:tracePt t="67928" x="7383463" y="2268538"/>
          <p14:tracePt t="67935" x="7383463" y="2252663"/>
          <p14:tracePt t="67943" x="7408863" y="2243138"/>
          <p14:tracePt t="67951" x="7424738" y="2243138"/>
          <p14:tracePt t="67961" x="7424738" y="2227263"/>
          <p14:tracePt t="67968" x="7442200" y="2227263"/>
          <p14:tracePt t="67982" x="7459663" y="2209800"/>
          <p14:tracePt t="68015" x="7467600" y="2209800"/>
          <p14:tracePt t="68039" x="7485063" y="2209800"/>
          <p14:tracePt t="68065" x="7500938" y="2209800"/>
          <p14:tracePt t="68079" x="7518400" y="2243138"/>
          <p14:tracePt t="68088" x="7526338" y="2252663"/>
          <p14:tracePt t="68097" x="7543800" y="2286000"/>
          <p14:tracePt t="68103" x="7561263" y="2319338"/>
          <p14:tracePt t="68111" x="7577138" y="2344738"/>
          <p14:tracePt t="68120" x="7586663" y="2379663"/>
          <p14:tracePt t="68128" x="7602538" y="2420938"/>
          <p14:tracePt t="68137" x="7620000" y="2446338"/>
          <p14:tracePt t="68143" x="7637463" y="2481263"/>
          <p14:tracePt t="68151" x="7653338" y="2497138"/>
          <p14:tracePt t="68159" x="7653338" y="2540000"/>
          <p14:tracePt t="68167" x="7662863" y="2573338"/>
          <p14:tracePt t="68175" x="7678738" y="2582863"/>
          <p14:tracePt t="68183" x="7696200" y="2616200"/>
          <p14:tracePt t="68192" x="7696200" y="2641600"/>
          <p14:tracePt t="68202" x="7713663" y="2674938"/>
          <p14:tracePt t="68209" x="7721600" y="2692400"/>
          <p14:tracePt t="68217" x="7721600" y="2700338"/>
          <p14:tracePt t="68224" x="7739063" y="2717800"/>
          <p14:tracePt t="68235" x="7754938" y="2751138"/>
          <p14:tracePt t="68241" x="7772400" y="2751138"/>
          <p14:tracePt t="68248" x="7772400" y="2760663"/>
          <p14:tracePt t="68256" x="7780338" y="2760663"/>
          <p14:tracePt t="68266" x="7780338" y="2776538"/>
          <p14:tracePt t="68272" x="7797800" y="2776538"/>
          <p14:tracePt t="68295" x="7815263" y="2776538"/>
          <p14:tracePt t="68311" x="7831138" y="2760663"/>
          <p14:tracePt t="68322" x="7831138" y="2751138"/>
          <p14:tracePt t="68327" x="7831138" y="2717800"/>
          <p14:tracePt t="68335" x="7840663" y="2674938"/>
          <p14:tracePt t="68344" x="7840663" y="2633663"/>
          <p14:tracePt t="68351" x="7856538" y="2573338"/>
          <p14:tracePt t="68360" x="7856538" y="2522538"/>
          <p14:tracePt t="68367" x="7856538" y="2497138"/>
          <p14:tracePt t="68375" x="7856538" y="2446338"/>
          <p14:tracePt t="68384" x="7856538" y="2420938"/>
          <p14:tracePt t="68392" x="7856538" y="2379663"/>
          <p14:tracePt t="68401" x="7856538" y="2344738"/>
          <p14:tracePt t="68408" x="7856538" y="2319338"/>
          <p14:tracePt t="68415" x="7856538" y="2286000"/>
          <p14:tracePt t="68423" x="7856538" y="2252663"/>
          <p14:tracePt t="68432" x="7856538" y="2227263"/>
          <p14:tracePt t="68439" x="7856538" y="2192338"/>
          <p14:tracePt t="68449" x="7856538" y="2184400"/>
          <p14:tracePt t="68456" x="7856538" y="2151063"/>
          <p14:tracePt t="68471" x="7856538" y="2125663"/>
          <p14:tracePt t="68487" x="7856538" y="2108200"/>
          <p14:tracePt t="68498" x="7856538" y="2090738"/>
          <p14:tracePt t="68511" x="7856538" y="2074863"/>
          <p14:tracePt t="68592" x="7874000" y="2074863"/>
          <p14:tracePt t="68616" x="7891463" y="2074863"/>
          <p14:tracePt t="68632" x="7907338" y="2090738"/>
          <p14:tracePt t="68640" x="7916863" y="2108200"/>
          <p14:tracePt t="68648" x="7916863" y="2133600"/>
          <p14:tracePt t="68656" x="7932738" y="2184400"/>
          <p14:tracePt t="68665" x="7950200" y="2227263"/>
          <p14:tracePt t="68672" x="7950200" y="2303463"/>
          <p14:tracePt t="68681" x="7967663" y="2379663"/>
          <p14:tracePt t="68688" x="7967663" y="2446338"/>
          <p14:tracePt t="68697" x="7975600" y="2540000"/>
          <p14:tracePt t="68705" x="7975600" y="2616200"/>
          <p14:tracePt t="68712" x="7993063" y="2641600"/>
          <p14:tracePt t="68721" x="7993063" y="2700338"/>
          <p14:tracePt t="68731" x="7993063" y="2751138"/>
          <p14:tracePt t="68736" x="8008938" y="2794000"/>
          <p14:tracePt t="68744" x="8008938" y="2827338"/>
          <p14:tracePt t="68752" x="8026400" y="2852738"/>
          <p14:tracePt t="68760" x="8026400" y="2870200"/>
          <p14:tracePt t="68768" x="8026400" y="2887663"/>
          <p14:tracePt t="68776" x="8034338" y="2895600"/>
          <p14:tracePt t="68792" x="8034338" y="2913063"/>
          <p14:tracePt t="68808" x="8051800" y="2928938"/>
          <p14:tracePt t="68832" x="8069263" y="2928938"/>
          <p14:tracePt t="68848" x="8085138" y="2928938"/>
          <p14:tracePt t="68858" x="8085138" y="2913063"/>
          <p14:tracePt t="68866" x="8094663" y="2895600"/>
          <p14:tracePt t="68873" x="8110538" y="2870200"/>
          <p14:tracePt t="68881" x="8110538" y="2827338"/>
          <p14:tracePt t="68889" x="8145463" y="2717800"/>
          <p14:tracePt t="68898" x="8161338" y="2659063"/>
          <p14:tracePt t="68904" x="8161338" y="2573338"/>
          <p14:tracePt t="68914" x="8170863" y="2481263"/>
          <p14:tracePt t="68921" x="8170863" y="2387600"/>
          <p14:tracePt t="68931" x="8170863" y="2303463"/>
          <p14:tracePt t="68937" x="8170863" y="2209800"/>
          <p14:tracePt t="68945" x="8170863" y="2184400"/>
          <p14:tracePt t="68954" x="8170863" y="2074863"/>
          <p14:tracePt t="68961" x="8170863" y="2065338"/>
          <p14:tracePt t="68968" x="8170863" y="2014538"/>
          <p14:tracePt t="68976" x="8170863" y="1973263"/>
          <p14:tracePt t="68984" x="8170863" y="1938338"/>
          <p14:tracePt t="68992" x="8170863" y="1897063"/>
          <p14:tracePt t="69000" x="8170863" y="1879600"/>
          <p14:tracePt t="69008" x="8170863" y="1871663"/>
          <p14:tracePt t="69017" x="8170863" y="1836738"/>
          <p14:tracePt t="69025" x="8170863" y="1820863"/>
          <p14:tracePt t="69034" x="8170863" y="1795463"/>
          <p14:tracePt t="69041" x="8170863" y="1778000"/>
          <p14:tracePt t="69048" x="8186738" y="1778000"/>
          <p14:tracePt t="69057" x="8186738" y="1760538"/>
          <p14:tracePt t="69081" x="8204200" y="1760538"/>
          <p14:tracePt t="69113" x="8221663" y="1795463"/>
          <p14:tracePt t="69122" x="8229600" y="1836738"/>
          <p14:tracePt t="69129" x="8229600" y="1879600"/>
          <p14:tracePt t="69138" x="8229600" y="1930400"/>
          <p14:tracePt t="69145" x="8247063" y="1998663"/>
          <p14:tracePt t="69154" x="8247063" y="2074863"/>
          <p14:tracePt t="69161" x="8262938" y="2151063"/>
          <p14:tracePt t="69169" x="8262938" y="2252663"/>
          <p14:tracePt t="69176" x="8262938" y="2438400"/>
          <p14:tracePt t="69185" x="8262938" y="2506663"/>
          <p14:tracePt t="69194" x="8262938" y="2598738"/>
          <p14:tracePt t="69201" x="8262938" y="2717800"/>
          <p14:tracePt t="69209" x="8262938" y="2827338"/>
          <p14:tracePt t="69216" x="8262938" y="2852738"/>
          <p14:tracePt t="69225" x="8262938" y="2913063"/>
          <p14:tracePt t="69235" x="8262938" y="2971800"/>
          <p14:tracePt t="69241" x="8280400" y="3005138"/>
          <p14:tracePt t="69249" x="8280400" y="3030538"/>
          <p14:tracePt t="69257" x="8288338" y="3048000"/>
          <p14:tracePt t="69267" x="8288338" y="3065463"/>
          <p14:tracePt t="69289" x="8305800" y="3081338"/>
          <p14:tracePt t="69322" x="8323263" y="3048000"/>
          <p14:tracePt t="69332" x="8339138" y="3014663"/>
          <p14:tracePt t="69337" x="8348663" y="2971800"/>
          <p14:tracePt t="69345" x="8382000" y="2887663"/>
          <p14:tracePt t="69355" x="8399463" y="2811463"/>
          <p14:tracePt t="69361" x="8424863" y="2717800"/>
          <p14:tracePt t="69370" x="8424863" y="2641600"/>
          <p14:tracePt t="69377" x="8440738" y="2557463"/>
          <p14:tracePt t="69386" x="8458200" y="2463800"/>
          <p14:tracePt t="69394" x="8483600" y="2379663"/>
          <p14:tracePt t="69402" x="8483600" y="2303463"/>
          <p14:tracePt t="69409" x="8501063" y="2227263"/>
          <p14:tracePt t="69417" x="8501063" y="2192338"/>
          <p14:tracePt t="69425" x="8501063" y="2151063"/>
          <p14:tracePt t="69433" x="8501063" y="2108200"/>
          <p14:tracePt t="69441" x="8501063" y="2065338"/>
          <p14:tracePt t="69449" x="8501063" y="2014538"/>
          <p14:tracePt t="69457" x="8501063" y="1998663"/>
          <p14:tracePt t="69466" x="8501063" y="1955800"/>
          <p14:tracePt t="69473" x="8501063" y="1930400"/>
          <p14:tracePt t="69482" x="8501063" y="1897063"/>
          <p14:tracePt t="69489" x="8501063" y="1879600"/>
          <p14:tracePt t="69499" x="8501063" y="1854200"/>
          <p14:tracePt t="69506" x="8501063" y="1820863"/>
          <p14:tracePt t="69515" x="8501063" y="1811338"/>
          <p14:tracePt t="69534" x="8501063" y="1795463"/>
          <p14:tracePt t="69546" x="8516938" y="1795463"/>
          <p14:tracePt t="69587" x="8534400" y="1811338"/>
          <p14:tracePt t="69594" x="8534400" y="1854200"/>
          <p14:tracePt t="69601" x="8542338" y="1897063"/>
          <p14:tracePt t="69610" x="8559800" y="1973263"/>
          <p14:tracePt t="69617" x="8577263" y="2032000"/>
          <p14:tracePt t="69630" x="8593138" y="2125663"/>
          <p14:tracePt t="69635" x="8602663" y="2209800"/>
          <p14:tracePt t="69641" x="8618538" y="2303463"/>
          <p14:tracePt t="69649" x="8636000" y="2405063"/>
          <p14:tracePt t="69657" x="8653463" y="2481263"/>
          <p14:tracePt t="69666" x="8653463" y="2573338"/>
          <p14:tracePt t="69673" x="8669338" y="2641600"/>
          <p14:tracePt t="69682" x="8678863" y="2717800"/>
          <p14:tracePt t="69690" x="8678863" y="2794000"/>
          <p14:tracePt t="69700" x="8694738" y="2836863"/>
          <p14:tracePt t="69706" x="8694738" y="2870200"/>
          <p14:tracePt t="69715" x="8712200" y="2913063"/>
          <p14:tracePt t="69723" x="8729663" y="2928938"/>
          <p14:tracePt t="69733" x="8737600" y="2954338"/>
          <p14:tracePt t="69738" x="8737600" y="2971800"/>
          <p14:tracePt t="69747" x="8755063" y="2989263"/>
          <p14:tracePt t="69764" x="8755063" y="3005138"/>
          <p14:tracePt t="69770" x="8770938" y="3005138"/>
          <p14:tracePt t="69785" x="8788400" y="3005138"/>
          <p14:tracePt t="69793" x="8796338" y="3005138"/>
          <p14:tracePt t="69803" x="8813800" y="2989263"/>
          <p14:tracePt t="69809" x="8856663" y="2928938"/>
          <p14:tracePt t="69818" x="8890000" y="2887663"/>
          <p14:tracePt t="69833" x="8932863" y="2811463"/>
          <p14:tracePt t="69838" x="8991600" y="2717800"/>
          <p14:tracePt t="69844" x="9024938" y="2641600"/>
          <p14:tracePt t="69849" x="9067800" y="2557463"/>
          <p14:tracePt t="69861" x="9110663" y="2463800"/>
          <p14:tracePt t="69871" x="9126538" y="2420938"/>
          <p14:tracePt t="69877" x="9161463" y="2344738"/>
          <p14:tracePt t="69882" x="9177338" y="2303463"/>
          <p14:tracePt t="69892" x="9186863" y="2252663"/>
          <p14:tracePt t="69901" x="9186863" y="2227263"/>
          <p14:tracePt t="69907" x="9202738" y="2192338"/>
          <p14:tracePt t="69915" x="9202738" y="2184400"/>
          <p14:tracePt t="69923" x="9220200" y="2166938"/>
          <p14:tracePt t="69938" x="9220200" y="2151063"/>
          <p14:tracePt t="69947" x="9237663" y="2151063"/>
          <p14:tracePt t="69962" x="9245600" y="2151063"/>
          <p14:tracePt t="69971" x="9263063" y="2151063"/>
          <p14:tracePt t="69978" x="9278938" y="2151063"/>
          <p14:tracePt t="69987" x="9321800" y="2151063"/>
          <p14:tracePt t="69994" x="9364663" y="2151063"/>
          <p14:tracePt t="70003" x="9440863" y="2192338"/>
          <p14:tracePt t="70010" x="9517063" y="2268538"/>
          <p14:tracePt t="70018" x="9609138" y="2344738"/>
          <p14:tracePt t="70027" x="9710738" y="2438400"/>
          <p14:tracePt t="70035" x="9812338" y="2540000"/>
          <p14:tracePt t="70043" x="9923463" y="2641600"/>
          <p14:tracePt t="70050" x="9948863" y="2692400"/>
          <p14:tracePt t="70062" x="10025063" y="2760663"/>
          <p14:tracePt t="70071" x="10058400" y="2776538"/>
          <p14:tracePt t="70078" x="10101263" y="2836863"/>
          <p14:tracePt t="70082" x="10126663" y="2870200"/>
          <p14:tracePt t="70093" x="10142538" y="2895600"/>
          <p14:tracePt t="70100" x="10160000" y="2928938"/>
          <p14:tracePt t="70115" x="10160000" y="2946400"/>
          <p14:tracePt t="70124" x="10177463" y="2946400"/>
          <p14:tracePt t="70138" x="10177463" y="2954338"/>
          <p14:tracePt t="70532" x="10177463" y="2971800"/>
          <p14:tracePt t="70765" x="10177463" y="2989263"/>
          <p14:tracePt t="70772" x="10177463" y="3005138"/>
          <p14:tracePt t="70781" x="10142538" y="3030538"/>
          <p14:tracePt t="70788" x="10126663" y="3090863"/>
          <p14:tracePt t="70795" x="10083800" y="3141663"/>
          <p14:tracePt t="70804" x="10066338" y="3182938"/>
          <p14:tracePt t="70811" x="10025063" y="3225800"/>
          <p14:tracePt t="70820" x="9999663" y="3302000"/>
          <p14:tracePt t="70828" x="9948863" y="3378200"/>
          <p14:tracePt t="70835" x="9923463" y="3436938"/>
          <p14:tracePt t="70843" x="9888538" y="3479800"/>
          <p14:tracePt t="70852" x="9863138" y="3556000"/>
          <p14:tracePt t="70871" x="9847263" y="3614738"/>
          <p14:tracePt t="70872" x="9829800" y="3675063"/>
          <p14:tracePt t="70879" x="9812338" y="3733800"/>
          <p14:tracePt t="70884" x="9786938" y="3792538"/>
          <p14:tracePt t="70894" x="9771063" y="3852863"/>
          <p14:tracePt t="70900" x="9753600" y="3911600"/>
          <p14:tracePt t="70908" x="9745663" y="3987800"/>
          <p14:tracePt t="70916" x="9728200" y="4046538"/>
          <p14:tracePt t="70929" x="9710738" y="4106863"/>
          <p14:tracePt t="70938" x="9694863" y="4122738"/>
          <p14:tracePt t="70943" x="9694863" y="4157663"/>
          <p14:tracePt t="70950" x="9685338" y="4183063"/>
          <p14:tracePt t="70958" x="9685338" y="4216400"/>
          <p14:tracePt t="70967" x="9669463" y="4216400"/>
          <p14:tracePt t="70972" x="9669463" y="4224338"/>
          <p14:tracePt t="70981" x="9669463" y="4241800"/>
          <p14:tracePt t="70988" x="9652000" y="4241800"/>
          <p14:tracePt t="71020" x="9652000" y="4259263"/>
          <p14:tracePt t="71158" x="9652000" y="4275138"/>
          <p14:tracePt t="71172" x="9652000" y="4284663"/>
          <p14:tracePt t="71180" x="9652000" y="4300538"/>
          <p14:tracePt t="71189" x="9652000" y="4335463"/>
          <p14:tracePt t="71198" x="9652000" y="4351338"/>
          <p14:tracePt t="71204" x="9652000" y="4360863"/>
          <p14:tracePt t="71212" x="9652000" y="4376738"/>
          <p14:tracePt t="71220" x="9652000" y="4411663"/>
          <p14:tracePt t="71236" x="9652000" y="4419600"/>
          <p14:tracePt t="71244" x="9652000" y="4437063"/>
          <p14:tracePt t="72827" x="9634538" y="4437063"/>
          <p14:tracePt t="72835" x="9609138" y="4437063"/>
          <p14:tracePt t="72842" x="9593263" y="4437063"/>
          <p14:tracePt t="72850" x="9575800" y="4437063"/>
          <p14:tracePt t="72858" x="9558338" y="4437063"/>
          <p14:tracePt t="72867" x="9550400" y="4437063"/>
          <p14:tracePt t="72874" x="9532938" y="4437063"/>
          <p14:tracePt t="72899" x="9517063" y="4437063"/>
          <p14:tracePt t="72907" x="9517063" y="4419600"/>
          <p14:tracePt t="72915" x="9499600" y="4411663"/>
          <p14:tracePt t="72932" x="9499600" y="4394200"/>
          <p14:tracePt t="72939" x="9491663" y="4376738"/>
          <p14:tracePt t="72948" x="9491663" y="4360863"/>
          <p14:tracePt t="72955" x="9491663" y="4351338"/>
          <p14:tracePt t="72965" x="9474200" y="4351338"/>
          <p14:tracePt t="72971" x="9474200" y="4335463"/>
          <p14:tracePt t="72979" x="9456738" y="4318000"/>
          <p14:tracePt t="72995" x="9456738" y="4300538"/>
          <p14:tracePt t="74509" x="9440863" y="4300538"/>
          <p14:tracePt t="74517" x="9415463" y="4300538"/>
          <p14:tracePt t="74526" x="9355138" y="4300538"/>
          <p14:tracePt t="74534" x="9296400" y="4300538"/>
          <p14:tracePt t="74542" x="9245600" y="4335463"/>
          <p14:tracePt t="74549" x="9177338" y="4360863"/>
          <p14:tracePt t="74557" x="9085263" y="4394200"/>
          <p14:tracePt t="74568" x="8948738" y="4437063"/>
          <p14:tracePt t="74574" x="8831263" y="4478338"/>
          <p14:tracePt t="74582" x="8678863" y="4529138"/>
          <p14:tracePt t="74589" x="8542338" y="4572000"/>
          <p14:tracePt t="74602" x="8475663" y="4589463"/>
          <p14:tracePt t="74610" x="8364538" y="4630738"/>
          <p14:tracePt t="74616" x="8262938" y="4648200"/>
          <p14:tracePt t="74622" x="8229600" y="4665663"/>
          <p14:tracePt t="74635" x="8161338" y="4673600"/>
          <p14:tracePt t="74642" x="8110538" y="4691063"/>
          <p14:tracePt t="74649" x="8085138" y="4706938"/>
          <p14:tracePt t="74654" x="8069263" y="4706938"/>
          <p14:tracePt t="74665" x="8051800" y="4724400"/>
          <p14:tracePt t="74677" x="8051800" y="4732338"/>
          <p14:tracePt t="74679" x="8051800" y="4749800"/>
          <p14:tracePt t="74838" x="8034338" y="4749800"/>
          <p14:tracePt t="74846" x="7967663" y="4749800"/>
          <p14:tracePt t="74855" x="7797800" y="4732338"/>
          <p14:tracePt t="74866" x="7543800" y="4732338"/>
          <p14:tracePt t="74875" x="7231063" y="4732338"/>
          <p14:tracePt t="74878" x="6875463" y="4792663"/>
          <p14:tracePt t="74886" x="6510338" y="4884738"/>
          <p14:tracePt t="74898" x="6197600" y="4960938"/>
          <p14:tracePt t="74904" x="5664200" y="5097463"/>
          <p14:tracePt t="74910" x="5435600" y="5156200"/>
          <p14:tracePt t="74918" x="5062538" y="5240338"/>
          <p14:tracePt t="74928" x="4945063" y="5275263"/>
          <p14:tracePt t="74935" x="4884738" y="5291138"/>
          <p14:tracePt t="74942" x="4724400" y="5334000"/>
          <p14:tracePt t="74950" x="4630738" y="5367338"/>
          <p14:tracePt t="74958" x="4572000" y="5376863"/>
          <p14:tracePt t="74968" x="4538663" y="5376863"/>
          <p14:tracePt t="74974" x="4529138" y="5392738"/>
          <p14:tracePt t="75006" x="4529138" y="5410200"/>
          <p14:tracePt t="75023" x="4538663" y="5410200"/>
          <p14:tracePt t="75032" x="4554538" y="5410200"/>
          <p14:tracePt t="75038" x="4572000" y="5410200"/>
          <p14:tracePt t="75046" x="4589463" y="5410200"/>
          <p14:tracePt t="75055" x="4605338" y="5410200"/>
          <p14:tracePt t="75063" x="4614863" y="5410200"/>
          <p14:tracePt t="75072" x="4648200" y="5410200"/>
          <p14:tracePt t="75078" x="4665663" y="5410200"/>
          <p14:tracePt t="75086" x="4706938" y="5410200"/>
          <p14:tracePt t="75095" x="4732338" y="5410200"/>
          <p14:tracePt t="75102" x="4783138" y="5410200"/>
          <p14:tracePt t="75110" x="4843463" y="5410200"/>
          <p14:tracePt t="75118" x="4868863" y="5410200"/>
          <p14:tracePt t="75128" x="4945063" y="5410200"/>
          <p14:tracePt t="75135" x="4986338" y="5392738"/>
          <p14:tracePt t="75142" x="5046663" y="5367338"/>
          <p14:tracePt t="75150" x="5113338" y="5334000"/>
          <p14:tracePt t="75159" x="5156200" y="5316538"/>
          <p14:tracePt t="75166" x="5173663" y="5300663"/>
          <p14:tracePt t="75175" x="5199063" y="5291138"/>
          <p14:tracePt t="75184" x="5232400" y="5275263"/>
          <p14:tracePt t="75190" x="5240338" y="5257800"/>
          <p14:tracePt t="75200" x="5257800" y="5240338"/>
          <p14:tracePt t="75206" x="5275263" y="5232400"/>
          <p14:tracePt t="75222" x="5291138" y="5232400"/>
          <p14:tracePt t="75238" x="5300663" y="5232400"/>
          <p14:tracePt t="75278" x="5316538" y="5214938"/>
          <p14:tracePt t="75303" x="5316538" y="5199063"/>
          <p14:tracePt t="75310" x="5334000" y="5199063"/>
          <p14:tracePt t="75319" x="5351463" y="5181600"/>
          <p14:tracePt t="75335" x="5351463" y="5173663"/>
          <p14:tracePt t="75343" x="5367338" y="5156200"/>
          <p14:tracePt t="75374" x="5376863" y="5138738"/>
          <p14:tracePt t="75455" x="5367338" y="5138738"/>
          <p14:tracePt t="75463" x="5334000" y="5122863"/>
          <p14:tracePt t="75471" x="5291138" y="5113338"/>
          <p14:tracePt t="75479" x="5240338" y="5113338"/>
          <p14:tracePt t="75488" x="5181600" y="5097463"/>
          <p14:tracePt t="75498" x="5122863" y="5080000"/>
          <p14:tracePt t="75503" x="5046663" y="5080000"/>
          <p14:tracePt t="75511" x="4960938" y="5062538"/>
          <p14:tracePt t="75521" x="4868863" y="5062538"/>
          <p14:tracePt t="75528" x="4767263" y="5062538"/>
          <p14:tracePt t="75535" x="4648200" y="5062538"/>
          <p14:tracePt t="75543" x="4529138" y="5046663"/>
          <p14:tracePt t="75551" x="4419600" y="5046663"/>
          <p14:tracePt t="75560" x="4318000" y="5046663"/>
          <p14:tracePt t="75567" x="4198938" y="5046663"/>
          <p14:tracePt t="75575" x="4106863" y="5046663"/>
          <p14:tracePt t="75583" x="4021138" y="5046663"/>
          <p14:tracePt t="75591" x="3929063" y="5046663"/>
          <p14:tracePt t="75602" x="3843338" y="5046663"/>
          <p14:tracePt t="75608" x="3751263" y="5037138"/>
          <p14:tracePt t="75616" x="3657600" y="5037138"/>
          <p14:tracePt t="75624" x="3573463" y="5037138"/>
          <p14:tracePt t="75635" x="3479800" y="5037138"/>
          <p14:tracePt t="75641" x="3403600" y="5021263"/>
          <p14:tracePt t="75649" x="3319463" y="5021263"/>
          <p14:tracePt t="75656" x="3243263" y="5021263"/>
          <p14:tracePt t="75665" x="3167063" y="5003800"/>
          <p14:tracePt t="75674" x="3090863" y="5003800"/>
          <p14:tracePt t="75683" x="3005138" y="5003800"/>
          <p14:tracePt t="75688" x="2913063" y="5003800"/>
          <p14:tracePt t="75699" x="2836863" y="5003800"/>
          <p14:tracePt t="75703" x="2760663" y="5003800"/>
          <p14:tracePt t="75714" x="2735263" y="5003800"/>
          <p14:tracePt t="75720" x="2692400" y="5003800"/>
          <p14:tracePt t="75730" x="2633663" y="5003800"/>
          <p14:tracePt t="75737" x="2540000" y="5003800"/>
          <p14:tracePt t="75747" x="2497138" y="5003800"/>
          <p14:tracePt t="75752" x="2438400" y="5003800"/>
          <p14:tracePt t="75764" x="2387600" y="5021263"/>
          <p14:tracePt t="75769" x="2328863" y="5037138"/>
          <p14:tracePt t="75781" x="2286000" y="5037138"/>
          <p14:tracePt t="75787" x="2243138" y="5046663"/>
          <p14:tracePt t="75799" x="2209800" y="5046663"/>
          <p14:tracePt t="75800" x="2151063" y="5062538"/>
          <p14:tracePt t="75808" x="2125663" y="5062538"/>
          <p14:tracePt t="75816" x="2074863" y="5062538"/>
          <p14:tracePt t="75823" x="2032000" y="5080000"/>
          <p14:tracePt t="75833" x="1998663" y="5080000"/>
          <p14:tracePt t="75841" x="1989138" y="5080000"/>
          <p14:tracePt t="75849" x="1973263" y="5080000"/>
          <p14:tracePt t="75856" x="1955800" y="5080000"/>
          <p14:tracePt t="75866" x="1938338" y="5080000"/>
          <p14:tracePt t="75873" x="1930400" y="5080000"/>
          <p14:tracePt t="75896" x="1912938" y="5080000"/>
          <p14:tracePt t="76016" x="1912938" y="5062538"/>
          <p14:tracePt t="76521" x="1930400" y="5062538"/>
          <p14:tracePt t="76562" x="1938338" y="5080000"/>
          <p14:tracePt t="76585" x="1955800" y="5080000"/>
          <p14:tracePt t="76593" x="1973263" y="5080000"/>
          <p14:tracePt t="76601" x="1989138" y="5080000"/>
          <p14:tracePt t="76609" x="1998663" y="5080000"/>
          <p14:tracePt t="76617" x="2014538" y="5097463"/>
          <p14:tracePt t="76625" x="2049463" y="5097463"/>
          <p14:tracePt t="76633" x="2074863" y="5113338"/>
          <p14:tracePt t="76642" x="2090738" y="5113338"/>
          <p14:tracePt t="76649" x="2125663" y="5113338"/>
          <p14:tracePt t="76657" x="2151063" y="5113338"/>
          <p14:tracePt t="76665" x="2184400" y="5122863"/>
          <p14:tracePt t="76674" x="2227263" y="5122863"/>
          <p14:tracePt t="76684" x="2252663" y="5122863"/>
          <p14:tracePt t="76690" x="2303463" y="5138738"/>
          <p14:tracePt t="76701" x="2328863" y="5138738"/>
          <p14:tracePt t="76709" x="2379663" y="5156200"/>
          <p14:tracePt t="76717" x="2420938" y="5156200"/>
          <p14:tracePt t="76722" x="2463800" y="5173663"/>
          <p14:tracePt t="76732" x="2522538" y="5181600"/>
          <p14:tracePt t="76741" x="2582863" y="5199063"/>
          <p14:tracePt t="76748" x="2717800" y="5232400"/>
          <p14:tracePt t="76753" x="2811463" y="5240338"/>
          <p14:tracePt t="76765" x="2913063" y="5275263"/>
          <p14:tracePt t="76770" x="3014663" y="5300663"/>
          <p14:tracePt t="76781" x="3141663" y="5316538"/>
          <p14:tracePt t="76786" x="3268663" y="5351463"/>
          <p14:tracePt t="76797" x="3421063" y="5376863"/>
          <p14:tracePt t="76801" x="3497263" y="5392738"/>
          <p14:tracePt t="76814" x="3614738" y="5410200"/>
          <p14:tracePt t="76819" x="3733800" y="5435600"/>
          <p14:tracePt t="76831" x="3852863" y="5453063"/>
          <p14:tracePt t="76835" x="3944938" y="5468938"/>
          <p14:tracePt t="76847" x="4030663" y="5468938"/>
          <p14:tracePt t="76852" x="4122738" y="5486400"/>
          <p14:tracePt t="76865" x="4198938" y="5486400"/>
          <p14:tracePt t="76868" x="4275138" y="5494338"/>
          <p14:tracePt t="76881" x="4360863" y="5494338"/>
          <p14:tracePt t="76884" x="4437063" y="5494338"/>
          <p14:tracePt t="76897" x="4513263" y="5494338"/>
          <p14:tracePt t="76901" x="4572000" y="5494338"/>
          <p14:tracePt t="76914" x="4630738" y="5494338"/>
          <p14:tracePt t="76915" x="4706938" y="5494338"/>
          <p14:tracePt t="76922" x="4749800" y="5494338"/>
          <p14:tracePt t="76931" x="4826000" y="5494338"/>
          <p14:tracePt t="76938" x="4868863" y="5494338"/>
          <p14:tracePt t="76948" x="4927600" y="5494338"/>
          <p14:tracePt t="76954" x="4978400" y="5494338"/>
          <p14:tracePt t="76964" x="5037138" y="5494338"/>
          <p14:tracePt t="76972" x="5097463" y="5494338"/>
          <p14:tracePt t="76981" x="5138738" y="5494338"/>
          <p14:tracePt t="76985" x="5173663" y="5511800"/>
          <p14:tracePt t="76997" x="5214938" y="5511800"/>
          <p14:tracePt t="77001" x="5240338" y="5529263"/>
          <p14:tracePt t="77014" x="5257800" y="5529263"/>
          <p14:tracePt t="77019" x="5291138" y="5529263"/>
          <p14:tracePt t="77031" x="5300663" y="5529263"/>
          <p14:tracePt t="77034" x="5316538" y="5545138"/>
          <p14:tracePt t="77047" x="5334000" y="5545138"/>
          <p14:tracePt t="77065" x="5351463" y="5545138"/>
          <p14:tracePt t="77082" x="5367338" y="5554663"/>
          <p14:tracePt t="77099" x="5376863" y="5554663"/>
          <p14:tracePt t="77106" x="5392738" y="5554663"/>
          <p14:tracePt t="77115" x="5410200" y="5554663"/>
          <p14:tracePt t="77122" x="5427663" y="5554663"/>
          <p14:tracePt t="77135" x="5435600" y="5554663"/>
          <p14:tracePt t="77141" x="5486400" y="5554663"/>
          <p14:tracePt t="77147" x="5511800" y="5554663"/>
          <p14:tracePt t="77155" x="5545138" y="5554663"/>
          <p14:tracePt t="77165" x="5588000" y="5554663"/>
          <p14:tracePt t="77170" x="5621338" y="5554663"/>
          <p14:tracePt t="77181" x="5664200" y="5554663"/>
          <p14:tracePt t="77187" x="5681663" y="5554663"/>
          <p14:tracePt t="77197" x="5722938" y="5554663"/>
          <p14:tracePt t="77201" x="5740400" y="5554663"/>
          <p14:tracePt t="77215" x="5765800" y="5554663"/>
          <p14:tracePt t="77220" x="5783263" y="5554663"/>
          <p14:tracePt t="77234" x="5799138" y="5554663"/>
          <p14:tracePt t="77265" x="5808663" y="5554663"/>
          <p14:tracePt t="77274" x="5808663" y="5570538"/>
          <p14:tracePt t="78945" x="5859463" y="5570538"/>
          <p14:tracePt t="78954" x="5935663" y="5545138"/>
          <p14:tracePt t="78961" x="6037263" y="5529263"/>
          <p14:tracePt t="78971" x="6189663" y="5486400"/>
          <p14:tracePt t="78978" x="6451600" y="5427663"/>
          <p14:tracePt t="78985" x="6662738" y="5367338"/>
          <p14:tracePt t="78993" x="6916738" y="5316538"/>
          <p14:tracePt t="79003" x="7188200" y="5257800"/>
          <p14:tracePt t="79012" x="7467600" y="5181600"/>
          <p14:tracePt t="79017" x="7772400" y="5113338"/>
          <p14:tracePt t="79025" x="8051800" y="5046663"/>
          <p14:tracePt t="79033" x="8186738" y="5021263"/>
          <p14:tracePt t="79041" x="8440738" y="4960938"/>
          <p14:tracePt t="79050" x="8678863" y="4919663"/>
          <p14:tracePt t="79057" x="8872538" y="4868863"/>
          <p14:tracePt t="79067" x="8948738" y="4859338"/>
          <p14:tracePt t="79076" x="9110663" y="4826000"/>
          <p14:tracePt t="79084" x="9161463" y="4808538"/>
          <p14:tracePt t="79090" x="9263063" y="4792663"/>
          <p14:tracePt t="79100" x="9321800" y="4783138"/>
          <p14:tracePt t="79108" x="9380538" y="4767263"/>
          <p14:tracePt t="79116" x="9415463" y="4767263"/>
          <p14:tracePt t="79122" x="9440863" y="4767263"/>
          <p14:tracePt t="79132" x="9474200" y="4767263"/>
          <p14:tracePt t="79138" x="9491663" y="4749800"/>
          <p14:tracePt t="79147" x="9499600" y="4749800"/>
          <p14:tracePt t="79155" x="9517063" y="4749800"/>
          <p14:tracePt t="79171" x="9532938" y="4749800"/>
          <p14:tracePt t="79173" x="9558338" y="4732338"/>
          <p14:tracePt t="79185" x="9575800" y="4732338"/>
          <p14:tracePt t="79193" x="9593263" y="4724400"/>
          <p14:tracePt t="79207" x="9609138" y="4724400"/>
          <p14:tracePt t="79214" x="9618663" y="4724400"/>
          <p14:tracePt t="79273" x="9609138" y="4724400"/>
          <p14:tracePt t="79283" x="9593263" y="4724400"/>
          <p14:tracePt t="79289" x="9575800" y="4724400"/>
          <p14:tracePt t="79299" x="9558338" y="4724400"/>
          <p14:tracePt t="79307" x="9532938" y="4724400"/>
          <p14:tracePt t="79315" x="9517063" y="4724400"/>
          <p14:tracePt t="79322" x="9491663" y="4724400"/>
          <p14:tracePt t="79339" x="9474200" y="4724400"/>
          <p14:tracePt t="79348" x="9440863" y="4724400"/>
          <p14:tracePt t="79362" x="9431338" y="4732338"/>
          <p14:tracePt t="79374" x="9415463" y="4732338"/>
          <p14:tracePt t="79378" x="9398000" y="4732338"/>
          <p14:tracePt t="79386" x="9380538" y="4749800"/>
          <p14:tracePt t="79404" x="9364663" y="4749800"/>
          <p14:tracePt t="79418" x="9355138" y="4767263"/>
          <p14:tracePt t="79434" x="9339263" y="4767263"/>
          <p14:tracePt t="79450" x="9339263" y="4783138"/>
          <p14:tracePt t="79466" x="9321800" y="4783138"/>
          <p14:tracePt t="79483" x="9321800" y="4792663"/>
          <p14:tracePt t="79530" x="9321800" y="4808538"/>
          <p14:tracePt t="79554" x="9339263" y="4808538"/>
          <p14:tracePt t="79562" x="9355138" y="4808538"/>
          <p14:tracePt t="79571" x="9355138" y="4826000"/>
          <p14:tracePt t="79578" x="9380538" y="4826000"/>
          <p14:tracePt t="79586" x="9398000" y="4843463"/>
          <p14:tracePt t="79594" x="9431338" y="4843463"/>
          <p14:tracePt t="79602" x="9456738" y="4843463"/>
          <p14:tracePt t="79611" x="9499600" y="4859338"/>
          <p14:tracePt t="79618" x="9550400" y="4859338"/>
          <p14:tracePt t="79626" x="9609138" y="4868863"/>
          <p14:tracePt t="79637" x="9669463" y="4868863"/>
          <p14:tracePt t="79644" x="9710738" y="4884738"/>
          <p14:tracePt t="79650" x="9771063" y="4884738"/>
          <p14:tracePt t="79659" x="9804400" y="4884738"/>
          <p14:tracePt t="79669" x="9829800" y="4902200"/>
          <p14:tracePt t="79674" x="9872663" y="4902200"/>
          <p14:tracePt t="79683" x="9906000" y="4919663"/>
          <p14:tracePt t="79690" x="9939338" y="4919663"/>
          <p14:tracePt t="79702" x="9964738" y="4919663"/>
          <p14:tracePt t="79707" x="9999663" y="4927600"/>
          <p14:tracePt t="79716" x="10040938" y="4927600"/>
          <p14:tracePt t="79722" x="10058400" y="4945063"/>
          <p14:tracePt t="79739" x="10101263" y="4945063"/>
          <p14:tracePt t="79740" x="10126663" y="4945063"/>
          <p14:tracePt t="79748" x="10193338" y="4945063"/>
          <p14:tracePt t="79756" x="10202863" y="4945063"/>
          <p14:tracePt t="79762" x="10236200" y="4945063"/>
          <p14:tracePt t="79772" x="10261600" y="4945063"/>
          <p14:tracePt t="79778" x="10279063" y="4945063"/>
          <p14:tracePt t="79786" x="10294938" y="4945063"/>
          <p14:tracePt t="79802" x="10312400" y="4945063"/>
          <p14:tracePt t="79859" x="10294938" y="4945063"/>
          <p14:tracePt t="79866" x="10279063" y="4945063"/>
          <p14:tracePt t="79875" x="10253663" y="4945063"/>
          <p14:tracePt t="79882" x="10177463" y="4960938"/>
          <p14:tracePt t="79891" x="10066338" y="4960938"/>
          <p14:tracePt t="79904" x="9948863" y="4960938"/>
          <p14:tracePt t="79911" x="9771063" y="4978400"/>
          <p14:tracePt t="79916" x="9575800" y="4986338"/>
          <p14:tracePt t="79923" x="9364663" y="5003800"/>
          <p14:tracePt t="79936" x="9126538" y="5003800"/>
          <p14:tracePt t="79944" x="8872538" y="5021263"/>
          <p14:tracePt t="79948" x="8602663" y="5037138"/>
          <p14:tracePt t="79956" x="8382000" y="5046663"/>
          <p14:tracePt t="79965" x="8161338" y="5062538"/>
          <p14:tracePt t="79971" x="8069263" y="5080000"/>
          <p14:tracePt t="79981" x="7891463" y="5080000"/>
          <p14:tracePt t="79987" x="7772400" y="5113338"/>
          <p14:tracePt t="79998" x="7637463" y="5122863"/>
          <p14:tracePt t="80004" x="7543800" y="5138738"/>
          <p14:tracePt t="80014" x="7518400" y="5138738"/>
          <p14:tracePt t="80019" x="7442200" y="5156200"/>
          <p14:tracePt t="80031" x="7399338" y="5173663"/>
          <p14:tracePt t="80037" x="7348538" y="5181600"/>
          <p14:tracePt t="80048" x="7307263" y="5181600"/>
          <p14:tracePt t="80051" x="7289800" y="5199063"/>
          <p14:tracePt t="80065" x="7264400" y="5214938"/>
          <p14:tracePt t="80070" x="7231063" y="5214938"/>
          <p14:tracePt t="80082" x="7205663" y="5214938"/>
          <p14:tracePt t="80085" x="7188200" y="5232400"/>
          <p14:tracePt t="80100" x="7154863" y="5232400"/>
          <p14:tracePt t="80105" x="7145338" y="5240338"/>
          <p14:tracePt t="80114" x="7129463" y="5240338"/>
          <p14:tracePt t="80119" x="7112000" y="5240338"/>
          <p14:tracePt t="80135" x="7112000" y="5257800"/>
          <p14:tracePt t="80149" x="7094538" y="5257800"/>
          <p14:tracePt t="80203" x="7112000" y="5257800"/>
          <p14:tracePt t="80212" x="7129463" y="5257800"/>
          <p14:tracePt t="80219" x="7170738" y="5257800"/>
          <p14:tracePt t="80227" x="7205663" y="5257800"/>
          <p14:tracePt t="80237" x="7289800" y="5240338"/>
          <p14:tracePt t="80245" x="7383463" y="5232400"/>
          <p14:tracePt t="80251" x="7500938" y="5214938"/>
          <p14:tracePt t="80259" x="7721600" y="5173663"/>
          <p14:tracePt t="80269" x="7916863" y="5122863"/>
          <p14:tracePt t="80275" x="8051800" y="5097463"/>
          <p14:tracePt t="80284" x="8424863" y="5003800"/>
          <p14:tracePt t="80291" x="8542338" y="4978400"/>
          <p14:tracePt t="80302" x="8788400" y="4945063"/>
          <p14:tracePt t="80309" x="8991600" y="4902200"/>
          <p14:tracePt t="80317" x="9202738" y="4868863"/>
          <p14:tracePt t="80323" x="9296400" y="4868863"/>
          <p14:tracePt t="80333" x="9440863" y="4859338"/>
          <p14:tracePt t="80340" x="9593263" y="4843463"/>
          <p14:tracePt t="80349" x="9694863" y="4843463"/>
          <p14:tracePt t="80355" x="9804400" y="4843463"/>
          <p14:tracePt t="80365" x="9829800" y="4843463"/>
          <p14:tracePt t="80372" x="9888538" y="4843463"/>
          <p14:tracePt t="80381" x="9939338" y="4843463"/>
          <p14:tracePt t="80388" x="9982200" y="4843463"/>
          <p14:tracePt t="80398" x="10025063" y="4859338"/>
          <p14:tracePt t="80405" x="10040938" y="4859338"/>
          <p14:tracePt t="80414" x="10058400" y="4859338"/>
          <p14:tracePt t="80420" x="10066338" y="4868863"/>
          <p14:tracePt t="80433" x="10083800" y="4868863"/>
          <p14:tracePt t="80451" x="10101263" y="4868863"/>
          <p14:tracePt t="80492" x="10083800" y="4868863"/>
          <p14:tracePt t="80500" x="10058400" y="4868863"/>
          <p14:tracePt t="80508" x="10025063" y="4868863"/>
          <p14:tracePt t="80516" x="9982200" y="4868863"/>
          <p14:tracePt t="80524" x="9923463" y="4868863"/>
          <p14:tracePt t="80539" x="9863138" y="4859338"/>
          <p14:tracePt t="80544" x="9771063" y="4826000"/>
          <p14:tracePt t="80550" x="9685338" y="4808538"/>
          <p14:tracePt t="80557" x="9575800" y="4808538"/>
          <p14:tracePt t="80566" x="9474200" y="4792663"/>
          <p14:tracePt t="80571" x="9364663" y="4792663"/>
          <p14:tracePt t="80581" x="9245600" y="4783138"/>
          <p14:tracePt t="80588" x="9161463" y="4783138"/>
          <p14:tracePt t="80598" x="9067800" y="4783138"/>
          <p14:tracePt t="80606" x="8966200" y="4783138"/>
          <p14:tracePt t="80615" x="8872538" y="4783138"/>
          <p14:tracePt t="80620" x="8788400" y="4783138"/>
          <p14:tracePt t="80631" x="8694738" y="4783138"/>
          <p14:tracePt t="80641" x="8618538" y="4783138"/>
          <p14:tracePt t="80648" x="8542338" y="4783138"/>
          <p14:tracePt t="80653" x="8475663" y="4783138"/>
          <p14:tracePt t="80664" x="8399463" y="4783138"/>
          <p14:tracePt t="80669" x="8323263" y="4792663"/>
          <p14:tracePt t="80681" x="8247063" y="4792663"/>
          <p14:tracePt t="80685" x="8186738" y="4808538"/>
          <p14:tracePt t="80702" x="8128000" y="4808538"/>
          <p14:tracePt t="80709" x="8094663" y="4826000"/>
          <p14:tracePt t="80715" x="8034338" y="4826000"/>
          <p14:tracePt t="80718" x="8008938" y="4843463"/>
          <p14:tracePt t="80734" x="7967663" y="4843463"/>
          <p14:tracePt t="80735" x="7950200" y="4843463"/>
          <p14:tracePt t="80740" x="7932738" y="4859338"/>
          <p14:tracePt t="80750" x="7916863" y="4859338"/>
          <p14:tracePt t="80766" x="7907338" y="4859338"/>
          <p14:tracePt t="80796" x="7907338" y="4868863"/>
          <p14:tracePt t="80812" x="7916863" y="4884738"/>
          <p14:tracePt t="80821" x="7932738" y="4902200"/>
          <p14:tracePt t="80828" x="7967663" y="4919663"/>
          <p14:tracePt t="80837" x="8008938" y="4927600"/>
          <p14:tracePt t="80845" x="8051800" y="4945063"/>
          <p14:tracePt t="80852" x="8128000" y="4978400"/>
          <p14:tracePt t="80860" x="8204200" y="4986338"/>
          <p14:tracePt t="80869" x="8288338" y="4986338"/>
          <p14:tracePt t="80877" x="8458200" y="5021263"/>
          <p14:tracePt t="80884" x="8577263" y="5021263"/>
          <p14:tracePt t="80892" x="8636000" y="5021263"/>
          <p14:tracePt t="80902" x="8755063" y="5021263"/>
          <p14:tracePt t="80910" x="8856663" y="5021263"/>
          <p14:tracePt t="80917" x="8966200" y="5003800"/>
          <p14:tracePt t="80924" x="9050338" y="4986338"/>
          <p14:tracePt t="80935" x="9126538" y="4978400"/>
          <p14:tracePt t="80942" x="9161463" y="4960938"/>
          <p14:tracePt t="80950" x="9237663" y="4960938"/>
          <p14:tracePt t="80956" x="9263063" y="4945063"/>
          <p14:tracePt t="80967" x="9304338" y="4945063"/>
          <p14:tracePt t="80976" x="9339263" y="4945063"/>
          <p14:tracePt t="80982" x="9380538" y="4927600"/>
          <p14:tracePt t="80989" x="9415463" y="4927600"/>
          <p14:tracePt t="80999" x="9431338" y="4927600"/>
          <p14:tracePt t="81004" x="9456738" y="4927600"/>
          <p14:tracePt t="81014" x="9491663" y="4927600"/>
          <p14:tracePt t="81021" x="9499600" y="4927600"/>
          <p14:tracePt t="81032" x="9532938" y="4927600"/>
          <p14:tracePt t="81037" x="9558338" y="4927600"/>
          <p14:tracePt t="81048" x="9575800" y="4927600"/>
          <p14:tracePt t="81053" x="9609138" y="4927600"/>
          <p14:tracePt t="81065" x="9634538" y="4927600"/>
          <p14:tracePt t="81071" x="9669463" y="4927600"/>
          <p14:tracePt t="81081" x="9685338" y="4927600"/>
          <p14:tracePt t="81084" x="9694863" y="4927600"/>
          <p14:tracePt t="81098" x="9710738" y="4927600"/>
          <p14:tracePt t="81104" x="9728200" y="4927600"/>
          <p14:tracePt t="81115" x="9745663" y="4927600"/>
          <p14:tracePt t="81118" x="9753600" y="4927600"/>
          <p14:tracePt t="81133" x="9771063" y="4927600"/>
          <p14:tracePt t="81138" x="9786938" y="4927600"/>
          <p14:tracePt t="81151" x="9804400" y="4927600"/>
          <p14:tracePt t="81582" x="9786938" y="4927600"/>
          <p14:tracePt t="81590" x="9710738" y="4927600"/>
          <p14:tracePt t="81598" x="9609138" y="4927600"/>
          <p14:tracePt t="81606" x="9491663" y="4927600"/>
          <p14:tracePt t="81615" x="9339263" y="4927600"/>
          <p14:tracePt t="81622" x="9220200" y="4927600"/>
          <p14:tracePt t="81630" x="9085263" y="4927600"/>
          <p14:tracePt t="81638" x="8847138" y="4945063"/>
          <p14:tracePt t="81646" x="8729663" y="4945063"/>
          <p14:tracePt t="81655" x="8534400" y="4960938"/>
          <p14:tracePt t="81662" x="8364538" y="4960938"/>
          <p14:tracePt t="81671" x="8339138" y="4960938"/>
          <p14:tracePt t="81679" x="8229600" y="4960938"/>
          <p14:tracePt t="81685" x="8161338" y="4960938"/>
          <p14:tracePt t="81694" x="8110538" y="4960938"/>
          <p14:tracePt t="81702" x="8094663" y="4960938"/>
          <p14:tracePt t="81711" x="8069263" y="4960938"/>
          <p14:tracePt t="81726" x="8069263" y="4978400"/>
          <p14:tracePt t="81758" x="8069263" y="4986338"/>
          <p14:tracePt t="81768" x="8069263" y="5003800"/>
          <p14:tracePt t="81775" x="8085138" y="5021263"/>
          <p14:tracePt t="81783" x="8110538" y="5037138"/>
          <p14:tracePt t="81790" x="8161338" y="5080000"/>
          <p14:tracePt t="81799" x="8247063" y="5113338"/>
          <p14:tracePt t="81806" x="8339138" y="5156200"/>
          <p14:tracePt t="81815" x="8559800" y="5240338"/>
          <p14:tracePt t="81822" x="8669338" y="5275263"/>
          <p14:tracePt t="81831" x="8966200" y="5367338"/>
          <p14:tracePt t="81838" x="9085263" y="5392738"/>
          <p14:tracePt t="81846" x="9278938" y="5453063"/>
          <p14:tracePt t="81855" x="9456738" y="5494338"/>
          <p14:tracePt t="81862" x="9532938" y="5511800"/>
          <p14:tracePt t="81871" x="9669463" y="5545138"/>
          <p14:tracePt t="81879" x="9771063" y="5570538"/>
          <p14:tracePt t="81887" x="9804400" y="5588000"/>
          <p14:tracePt t="81894" x="9863138" y="5605463"/>
          <p14:tracePt t="81902" x="9906000" y="5621338"/>
          <p14:tracePt t="81910" x="9939338" y="5646738"/>
          <p14:tracePt t="83116" x="9923463" y="5621338"/>
          <p14:tracePt t="83124" x="9888538" y="5570538"/>
          <p14:tracePt t="83132" x="9863138" y="5529263"/>
          <p14:tracePt t="83141" x="9829800" y="5486400"/>
          <p14:tracePt t="83149" x="9786938" y="5435600"/>
          <p14:tracePt t="83156" x="9753600" y="5410200"/>
          <p14:tracePt t="83165" x="9728200" y="5376863"/>
          <p14:tracePt t="83174" x="9685338" y="5316538"/>
          <p14:tracePt t="83180" x="9669463" y="5300663"/>
          <p14:tracePt t="83188" x="9634538" y="5257800"/>
          <p14:tracePt t="83196" x="9609138" y="5232400"/>
          <p14:tracePt t="83205" x="9593263" y="5199063"/>
          <p14:tracePt t="83213" x="9575800" y="5181600"/>
          <p14:tracePt t="83221" x="9558338" y="5181600"/>
          <p14:tracePt t="83228" x="9558338" y="5173663"/>
          <p14:tracePt t="83237" x="9550400" y="5173663"/>
          <p14:tracePt t="83349" x="9532938" y="5173663"/>
          <p14:tracePt t="83389" x="9517063" y="5156200"/>
          <p14:tracePt t="83404" x="9499600" y="5138738"/>
          <p14:tracePt t="83421" x="9491663" y="5122863"/>
          <p14:tracePt t="83428" x="9491663" y="5113338"/>
          <p14:tracePt t="83437" x="9474200" y="5097463"/>
          <p14:tracePt t="83445" x="9474200" y="5080000"/>
          <p14:tracePt t="83453" x="9456738" y="5062538"/>
          <p14:tracePt t="83469" x="9440863" y="5046663"/>
          <p14:tracePt t="83557" x="9440863" y="5062538"/>
          <p14:tracePt t="87365" x="9474200" y="5062538"/>
          <p14:tracePt t="87374" x="9491663" y="5062538"/>
          <p14:tracePt t="87383" x="9517063" y="5097463"/>
          <p14:tracePt t="87389" x="9558338" y="5122863"/>
          <p14:tracePt t="87397" x="9593263" y="5138738"/>
          <p14:tracePt t="87406" x="9652000" y="5199063"/>
          <p14:tracePt t="87413" x="9745663" y="5257800"/>
          <p14:tracePt t="87421" x="9786938" y="5291138"/>
          <p14:tracePt t="87429" x="9872663" y="5334000"/>
          <p14:tracePt t="87438" x="9906000" y="5351463"/>
          <p14:tracePt t="87446" x="9964738" y="5376863"/>
          <p14:tracePt t="87455" x="10025063" y="5410200"/>
          <p14:tracePt t="87461" x="10058400" y="5427663"/>
          <p14:tracePt t="87470" x="10101263" y="5435600"/>
          <p14:tracePt t="87487" x="10126663" y="5435600"/>
          <p14:tracePt t="87488" x="10142538" y="5453063"/>
          <p14:tracePt t="87494" x="10160000" y="5468938"/>
          <p14:tracePt t="87500" x="10193338" y="5468938"/>
          <p14:tracePt t="87509" x="10193338" y="5486400"/>
          <p14:tracePt t="87520" x="10202863" y="5486400"/>
          <p14:tracePt t="87525" x="10218738" y="5494338"/>
          <p14:tracePt t="87541" x="10236200" y="5494338"/>
          <p14:tracePt t="87550" x="10236200" y="5511800"/>
          <p14:tracePt t="87653" x="10193338" y="5511800"/>
          <p14:tracePt t="87661" x="10126663" y="5511800"/>
          <p14:tracePt t="87669" x="10058400" y="5494338"/>
          <p14:tracePt t="87685" x="9948863" y="5468938"/>
          <p14:tracePt t="87693" x="9829800" y="5435600"/>
          <p14:tracePt t="87694" x="9694863" y="5410200"/>
          <p14:tracePt t="87701" x="9558338" y="5367338"/>
          <p14:tracePt t="87711" x="9440863" y="5334000"/>
          <p14:tracePt t="87717" x="9398000" y="5300663"/>
          <p14:tracePt t="87726" x="9296400" y="5275263"/>
          <p14:tracePt t="87734" x="9220200" y="5257800"/>
          <p14:tracePt t="87743" x="9186863" y="5240338"/>
          <p14:tracePt t="87752" x="9126538" y="5232400"/>
          <p14:tracePt t="87759" x="9101138" y="5199063"/>
          <p14:tracePt t="87766" x="9050338" y="5181600"/>
          <p14:tracePt t="87776" x="9042400" y="5173663"/>
          <p14:tracePt t="87786" x="9024938" y="5173663"/>
          <p14:tracePt t="87791" x="9009063" y="5173663"/>
          <p14:tracePt t="87799" x="8991600" y="5173663"/>
          <p14:tracePt t="87807" x="8991600" y="5156200"/>
          <p14:tracePt t="87816" x="8983663" y="5156200"/>
          <p14:tracePt t="87885" x="8991600" y="5156200"/>
          <p14:tracePt t="87901" x="9009063" y="5156200"/>
          <p14:tracePt t="87909" x="9042400" y="5173663"/>
          <p14:tracePt t="87917" x="9067800" y="5173663"/>
          <p14:tracePt t="87926" x="9101138" y="5181600"/>
          <p14:tracePt t="87933" x="9144000" y="5181600"/>
          <p14:tracePt t="87942" x="9186863" y="5199063"/>
          <p14:tracePt t="87951" x="9296400" y="5232400"/>
          <p14:tracePt t="87958" x="9380538" y="5240338"/>
          <p14:tracePt t="87966" x="9474200" y="5275263"/>
          <p14:tracePt t="87975" x="9575800" y="5316538"/>
          <p14:tracePt t="87984" x="9618663" y="5334000"/>
          <p14:tracePt t="87990" x="9728200" y="5367338"/>
          <p14:tracePt t="87999" x="9812338" y="5392738"/>
          <p14:tracePt t="88007" x="9872663" y="5427663"/>
          <p14:tracePt t="88016" x="9906000" y="5435600"/>
          <p14:tracePt t="88022" x="9964738" y="5453063"/>
          <p14:tracePt t="88030" x="10007600" y="5468938"/>
          <p14:tracePt t="88038" x="10040938" y="5486400"/>
          <p14:tracePt t="88047" x="10066338" y="5494338"/>
          <p14:tracePt t="88056" x="10083800" y="5494338"/>
          <p14:tracePt t="88062" x="10117138" y="5511800"/>
          <p14:tracePt t="88071" x="10126663" y="5511800"/>
          <p14:tracePt t="88078" x="10142538" y="5511800"/>
          <p14:tracePt t="88088" x="10177463" y="5529263"/>
          <p14:tracePt t="88095" x="10193338" y="5529263"/>
          <p14:tracePt t="88102" x="10202863" y="5529263"/>
          <p14:tracePt t="88112" x="10236200" y="5545138"/>
          <p14:tracePt t="88118" x="10261600" y="5545138"/>
          <p14:tracePt t="88126" x="10279063" y="5545138"/>
          <p14:tracePt t="88134" x="10294938" y="5554663"/>
          <p14:tracePt t="88145" x="10312400" y="5554663"/>
          <p14:tracePt t="88153" x="10337800" y="5554663"/>
          <p14:tracePt t="88160" x="10337800" y="5570538"/>
          <p14:tracePt t="88167" x="10355263" y="5570538"/>
          <p14:tracePt t="88183" x="10371138" y="5570538"/>
          <p14:tracePt t="88222" x="10371138" y="5588000"/>
          <p14:tracePt t="88254" x="10337800" y="5588000"/>
          <p14:tracePt t="88262" x="10312400" y="5588000"/>
          <p14:tracePt t="88270" x="10279063" y="5588000"/>
          <p14:tracePt t="88278" x="10236200" y="5588000"/>
          <p14:tracePt t="88286" x="10177463" y="5588000"/>
          <p14:tracePt t="88294" x="10117138" y="5570538"/>
          <p14:tracePt t="88302" x="10058400" y="5554663"/>
          <p14:tracePt t="88314" x="9982200" y="5545138"/>
          <p14:tracePt t="88323" x="9847263" y="5511800"/>
          <p14:tracePt t="88329" x="9753600" y="5486400"/>
          <p14:tracePt t="88335" x="9652000" y="5453063"/>
          <p14:tracePt t="88344" x="9550400" y="5427663"/>
          <p14:tracePt t="88354" x="9431338" y="5376863"/>
          <p14:tracePt t="88362" x="9278938" y="5351463"/>
          <p14:tracePt t="88367" x="9126538" y="5291138"/>
          <p14:tracePt t="88379" x="8991600" y="5257800"/>
          <p14:tracePt t="88388" x="8923338" y="5232400"/>
          <p14:tracePt t="88394" x="8813800" y="5199063"/>
          <p14:tracePt t="88400" x="8712200" y="5173663"/>
          <p14:tracePt t="88410" x="8678863" y="5156200"/>
          <p14:tracePt t="88416" x="8618538" y="5138738"/>
          <p14:tracePt t="88424" x="8559800" y="5122863"/>
          <p14:tracePt t="88432" x="8534400" y="5113338"/>
          <p14:tracePt t="88439" x="8516938" y="5113338"/>
          <p14:tracePt t="88449" x="8501063" y="5097463"/>
          <p14:tracePt t="88495" x="8501063" y="5113338"/>
          <p14:tracePt t="88502" x="8534400" y="5122863"/>
          <p14:tracePt t="88511" x="8542338" y="5138738"/>
          <p14:tracePt t="88518" x="8577263" y="5156200"/>
          <p14:tracePt t="88527" x="8602663" y="5181600"/>
          <p14:tracePt t="88535" x="8669338" y="5214938"/>
          <p14:tracePt t="88544" x="8729663" y="5240338"/>
          <p14:tracePt t="88552" x="8813800" y="5275263"/>
          <p14:tracePt t="88559" x="8932863" y="5316538"/>
          <p14:tracePt t="88567" x="9085263" y="5351463"/>
          <p14:tracePt t="88583" x="9237663" y="5410200"/>
          <p14:tracePt t="88584" x="9440863" y="5453063"/>
          <p14:tracePt t="88592" x="9634538" y="5494338"/>
          <p14:tracePt t="88600" x="9812338" y="5545138"/>
          <p14:tracePt t="88608" x="9999663" y="5605463"/>
          <p14:tracePt t="88619" x="10058400" y="5621338"/>
          <p14:tracePt t="88625" x="10177463" y="5646738"/>
          <p14:tracePt t="88633" x="10202863" y="5664200"/>
          <p14:tracePt t="88642" x="10279063" y="5689600"/>
          <p14:tracePt t="88654" x="10337800" y="5707063"/>
          <p14:tracePt t="88656" x="10371138" y="5722938"/>
          <p14:tracePt t="88664" x="10396538" y="5740400"/>
          <p14:tracePt t="88672" x="10414000" y="5740400"/>
          <p14:tracePt t="88680" x="10431463" y="5748338"/>
          <p14:tracePt t="88689" x="10447338" y="5748338"/>
          <p14:tracePt t="88703" x="10447338" y="5765800"/>
          <p14:tracePt t="88735" x="10414000" y="5765800"/>
          <p14:tracePt t="88743" x="10371138" y="5765800"/>
          <p14:tracePt t="88753" x="10294938" y="5765800"/>
          <p14:tracePt t="88760" x="10218738" y="5740400"/>
          <p14:tracePt t="88767" x="10126663" y="5722938"/>
          <p14:tracePt t="88779" x="9923463" y="5646738"/>
          <p14:tracePt t="88789" x="9771063" y="5605463"/>
          <p14:tracePt t="88795" x="9669463" y="5554663"/>
          <p14:tracePt t="88801" x="9474200" y="5494338"/>
          <p14:tracePt t="88813" x="9296400" y="5435600"/>
          <p14:tracePt t="88822" x="9126538" y="5367338"/>
          <p14:tracePt t="88823" x="9050338" y="5351463"/>
          <p14:tracePt t="88834" x="8948738" y="5300663"/>
          <p14:tracePt t="88842" x="8907463" y="5291138"/>
          <p14:tracePt t="88854" x="8831263" y="5257800"/>
          <p14:tracePt t="88860" x="8788400" y="5240338"/>
          <p14:tracePt t="88866" x="8737600" y="5232400"/>
          <p14:tracePt t="88874" x="8694738" y="5214938"/>
          <p14:tracePt t="88882" x="8678863" y="5199063"/>
          <p14:tracePt t="88887" x="8653463" y="5199063"/>
          <p14:tracePt t="88898" x="8636000" y="5199063"/>
          <p14:tracePt t="88905" x="8618538" y="5181600"/>
          <p14:tracePt t="88916" x="8593138" y="5181600"/>
          <p14:tracePt t="88924" x="8577263" y="5181600"/>
          <p14:tracePt t="88932" x="8559800" y="5181600"/>
          <p14:tracePt t="88943" x="8542338" y="5181600"/>
          <p14:tracePt t="88999" x="8559800" y="5181600"/>
          <p14:tracePt t="89008" x="8602663" y="5214938"/>
          <p14:tracePt t="89017" x="8653463" y="5240338"/>
          <p14:tracePt t="89024" x="8712200" y="5291138"/>
          <p14:tracePt t="89033" x="8796338" y="5351463"/>
          <p14:tracePt t="89040" x="8907463" y="5410200"/>
          <p14:tracePt t="89050" x="9110663" y="5529263"/>
          <p14:tracePt t="89057" x="9202738" y="5570538"/>
          <p14:tracePt t="89065" x="9364663" y="5646738"/>
          <p14:tracePt t="89072" x="9532938" y="5722938"/>
          <p14:tracePt t="89080" x="9694863" y="5783263"/>
          <p14:tracePt t="89088" x="9771063" y="5808663"/>
          <p14:tracePt t="89096" x="9888538" y="5859463"/>
          <p14:tracePt t="89105" x="9999663" y="5884863"/>
          <p14:tracePt t="89114" x="10040938" y="5900738"/>
          <p14:tracePt t="89125" x="10083800" y="5918200"/>
          <p14:tracePt t="89132" x="10142538" y="5935663"/>
          <p14:tracePt t="89138" x="10177463" y="5943600"/>
          <p14:tracePt t="89153" x="10193338" y="5943600"/>
          <p14:tracePt t="89154" x="10202863" y="5961063"/>
          <p14:tracePt t="89161" x="10218738" y="5961063"/>
          <p14:tracePt t="89208" x="10193338" y="5961063"/>
          <p14:tracePt t="89217" x="10142538" y="5943600"/>
          <p14:tracePt t="89227" x="10101263" y="5935663"/>
          <p14:tracePt t="89233" x="9982200" y="5900738"/>
          <p14:tracePt t="89242" x="9888538" y="5875338"/>
          <p14:tracePt t="89251" x="9771063" y="5842000"/>
          <p14:tracePt t="89257" x="9652000" y="5799138"/>
          <p14:tracePt t="89266" x="9499600" y="5748338"/>
          <p14:tracePt t="89275" x="9355138" y="5707063"/>
          <p14:tracePt t="89290" x="9186863" y="5646738"/>
          <p14:tracePt t="89292" x="9050338" y="5588000"/>
          <p14:tracePt t="89300" x="8923338" y="5529263"/>
          <p14:tracePt t="89305" x="8813800" y="5486400"/>
          <p14:tracePt t="89320" x="8770938" y="5468938"/>
          <p14:tracePt t="89321" x="8602663" y="5376863"/>
          <p14:tracePt t="89329" x="8516938" y="5334000"/>
          <p14:tracePt t="89336" x="8458200" y="5300663"/>
          <p14:tracePt t="89348" x="8382000" y="5257800"/>
          <p14:tracePt t="89360" x="8305800" y="5232400"/>
          <p14:tracePt t="89361" x="8229600" y="5199063"/>
          <p14:tracePt t="89368" x="8204200" y="5181600"/>
          <p14:tracePt t="89379" x="8161338" y="5156200"/>
          <p14:tracePt t="89385" x="8110538" y="5156200"/>
          <p14:tracePt t="89393" x="8085138" y="5138738"/>
          <p14:tracePt t="89401" x="8069263" y="5122863"/>
          <p14:tracePt t="89411" x="8051800" y="5122863"/>
          <p14:tracePt t="89420" x="8034338" y="5122863"/>
          <p14:tracePt t="89425" x="8026400" y="5122863"/>
          <p14:tracePt t="89496" x="8034338" y="5138738"/>
          <p14:tracePt t="89504" x="8069263" y="5156200"/>
          <p14:tracePt t="89517" x="8110538" y="5181600"/>
          <p14:tracePt t="89523" x="8170863" y="5214938"/>
          <p14:tracePt t="89529" x="8262938" y="5257800"/>
          <p14:tracePt t="89536" x="8364538" y="5300663"/>
          <p14:tracePt t="89552" x="8483600" y="5367338"/>
          <p14:tracePt t="89554" x="8636000" y="5410200"/>
          <p14:tracePt t="89560" x="8796338" y="5453063"/>
          <p14:tracePt t="89568" x="8966200" y="5494338"/>
          <p14:tracePt t="89577" x="9110663" y="5529263"/>
          <p14:tracePt t="89588" x="9202738" y="5545138"/>
          <p14:tracePt t="89593" x="9355138" y="5570538"/>
          <p14:tracePt t="89601" x="9491663" y="5588000"/>
          <p14:tracePt t="89610" x="9593263" y="5605463"/>
          <p14:tracePt t="89621" x="9634538" y="5605463"/>
          <p14:tracePt t="89626" x="9710738" y="5621338"/>
          <p14:tracePt t="89633" x="9786938" y="5621338"/>
          <p14:tracePt t="89643" x="9829800" y="5630863"/>
          <p14:tracePt t="89652" x="9863138" y="5630863"/>
          <p14:tracePt t="89657" x="9888538" y="5646738"/>
          <p14:tracePt t="89666" x="9906000" y="5646738"/>
          <p14:tracePt t="89673" x="9923463" y="5646738"/>
          <p14:tracePt t="89684" x="9923463" y="5664200"/>
          <p14:tracePt t="89689" x="9939338" y="5664200"/>
          <p14:tracePt t="89704" x="9948863" y="5664200"/>
          <p14:tracePt t="89720" x="9948863" y="5681663"/>
          <p14:tracePt t="89729" x="9964738" y="5681663"/>
          <p14:tracePt t="89809" x="9939338" y="5681663"/>
          <p14:tracePt t="89819" x="9888538" y="5681663"/>
          <p14:tracePt t="89825" x="9812338" y="5664200"/>
          <p14:tracePt t="89834" x="9710738" y="5630863"/>
          <p14:tracePt t="89843" x="9593263" y="5605463"/>
          <p14:tracePt t="89853" x="9440863" y="5554663"/>
          <p14:tracePt t="89858" x="9278938" y="5511800"/>
          <p14:tracePt t="89867" x="9101138" y="5453063"/>
          <p14:tracePt t="89875" x="8907463" y="5392738"/>
          <p14:tracePt t="89886" x="8737600" y="5334000"/>
          <p14:tracePt t="89895" x="8678863" y="5316538"/>
          <p14:tracePt t="89901" x="8636000" y="5291138"/>
          <p14:tracePt t="89909" x="8542338" y="5257800"/>
          <p14:tracePt t="89916" x="8483600" y="5240338"/>
          <p14:tracePt t="89923" x="8440738" y="5214938"/>
          <p14:tracePt t="89932" x="8415338" y="5214938"/>
          <p14:tracePt t="89938" x="8399463" y="5199063"/>
          <p14:tracePt t="89949" x="8382000" y="5199063"/>
          <p14:tracePt t="90009" x="8382000" y="5214938"/>
          <p14:tracePt t="90020" x="8399463" y="5232400"/>
          <p14:tracePt t="90026" x="8440738" y="5275263"/>
          <p14:tracePt t="90033" x="8501063" y="5316538"/>
          <p14:tracePt t="90042" x="8618538" y="5427663"/>
          <p14:tracePt t="90051" x="8755063" y="5529263"/>
          <p14:tracePt t="90058" x="8923338" y="5630863"/>
          <p14:tracePt t="90066" x="9110663" y="5740400"/>
          <p14:tracePt t="90074" x="9237663" y="5799138"/>
          <p14:tracePt t="90087" x="9431338" y="5884863"/>
          <p14:tracePt t="90095" x="9634538" y="5976938"/>
          <p14:tracePt t="90101" x="9728200" y="6002338"/>
          <p14:tracePt t="90110" x="9888538" y="6062663"/>
          <p14:tracePt t="90117" x="10007600" y="6113463"/>
          <p14:tracePt t="90126" x="10058400" y="6113463"/>
          <p14:tracePt t="90132" x="10126663" y="6138863"/>
          <p14:tracePt t="90138" x="10193338" y="6154738"/>
          <p14:tracePt t="90149" x="10218738" y="6172200"/>
          <p14:tracePt t="90159" x="10253663" y="6189663"/>
          <p14:tracePt t="90166" x="10261600" y="6189663"/>
          <p14:tracePt t="90177" x="10279063" y="6197600"/>
          <p14:tracePt t="90233" x="10261600" y="6197600"/>
          <p14:tracePt t="90242" x="10236200" y="6197600"/>
          <p14:tracePt t="90251" x="10177463" y="6197600"/>
          <p14:tracePt t="90257" x="10083800" y="6197600"/>
          <p14:tracePt t="90266" x="9964738" y="6172200"/>
          <p14:tracePt t="90275" x="9753600" y="6113463"/>
          <p14:tracePt t="90285" x="9550400" y="6053138"/>
          <p14:tracePt t="90295" x="9321800" y="5961063"/>
          <p14:tracePt t="90302" x="9101138" y="5859463"/>
          <p14:tracePt t="90312" x="8847138" y="5740400"/>
          <p14:tracePt t="90320" x="8729663" y="5681663"/>
          <p14:tracePt t="90327" x="8516938" y="5554663"/>
          <p14:tracePt t="90334" x="8339138" y="5468938"/>
          <p14:tracePt t="90342" x="8280400" y="5435600"/>
          <p14:tracePt t="90349" x="8161338" y="5367338"/>
          <p14:tracePt t="90359" x="8110538" y="5351463"/>
          <p14:tracePt t="90366" x="8051800" y="5300663"/>
          <p14:tracePt t="90371" x="7993063" y="5275263"/>
          <p14:tracePt t="90385" x="7975600" y="5257800"/>
          <p14:tracePt t="90387" x="7950200" y="5257800"/>
          <p14:tracePt t="90395" x="7950200" y="5240338"/>
          <p14:tracePt t="90402" x="7932738" y="5240338"/>
          <p14:tracePt t="90498" x="7950200" y="5240338"/>
          <p14:tracePt t="90506" x="7967663" y="5257800"/>
          <p14:tracePt t="90516" x="7993063" y="5275263"/>
          <p14:tracePt t="90524" x="8034338" y="5316538"/>
          <p14:tracePt t="90532" x="8094663" y="5367338"/>
          <p14:tracePt t="90539" x="8170863" y="5410200"/>
          <p14:tracePt t="90549" x="8262938" y="5453063"/>
          <p14:tracePt t="90557" x="8364538" y="5511800"/>
          <p14:tracePt t="90563" x="8475663" y="5588000"/>
          <p14:tracePt t="90570" x="8593138" y="5664200"/>
          <p14:tracePt t="90580" x="8729663" y="5722938"/>
          <p14:tracePt t="90590" x="8788400" y="5748338"/>
          <p14:tracePt t="90595" x="8890000" y="5808663"/>
          <p14:tracePt t="90602" x="8983663" y="5842000"/>
          <p14:tracePt t="90611" x="9009063" y="5859463"/>
          <p14:tracePt t="90621" x="9067800" y="5875338"/>
          <p14:tracePt t="90627" x="9110663" y="5900738"/>
          <p14:tracePt t="90634" x="9144000" y="5900738"/>
          <p14:tracePt t="90643" x="9161463" y="5918200"/>
          <p14:tracePt t="90653" x="9177338" y="5918200"/>
          <p14:tracePt t="90659" x="9177338" y="5935663"/>
          <p14:tracePt t="90666" x="9186863" y="5935663"/>
          <p14:tracePt t="90706" x="9202738" y="5935663"/>
          <p14:tracePt t="90730" x="9202738" y="5943600"/>
          <p14:tracePt t="91083" x="9202738" y="5935663"/>
          <p14:tracePt t="91091" x="9202738" y="5884863"/>
          <p14:tracePt t="91099" x="9177338" y="5808663"/>
          <p14:tracePt t="91107" x="9161463" y="5722938"/>
          <p14:tracePt t="91117" x="9126538" y="5605463"/>
          <p14:tracePt t="91124" x="9101138" y="5486400"/>
          <p14:tracePt t="91132" x="9050338" y="5334000"/>
          <p14:tracePt t="91140" x="9042400" y="5240338"/>
          <p14:tracePt t="91150" x="9009063" y="5113338"/>
          <p14:tracePt t="91158" x="8991600" y="5003800"/>
          <p14:tracePt t="91166" x="8983663" y="4960938"/>
          <p14:tracePt t="91171" x="8966200" y="4868863"/>
          <p14:tracePt t="91184" x="8966200" y="4808538"/>
          <p14:tracePt t="91191" x="8948738" y="4767263"/>
          <p14:tracePt t="91199" x="8948738" y="4749800"/>
          <p14:tracePt t="91203" x="8948738" y="4724400"/>
          <p14:tracePt t="92032" x="8966200" y="4673600"/>
          <p14:tracePt t="92041" x="8983663" y="4665663"/>
          <p14:tracePt t="92049" x="8983663" y="4630738"/>
          <p14:tracePt t="92057" x="8983663" y="4605338"/>
          <p14:tracePt t="92066" x="8983663" y="4572000"/>
          <p14:tracePt t="92073" x="8966200" y="4554538"/>
          <p14:tracePt t="92084" x="8948738" y="4538663"/>
          <p14:tracePt t="92091" x="8932863" y="4529138"/>
          <p14:tracePt t="92100" x="8923338" y="4513263"/>
          <p14:tracePt t="92105" x="8907463" y="4495800"/>
          <p14:tracePt t="92122" x="8890000" y="4495800"/>
          <p14:tracePt t="92225" x="8890000" y="4513263"/>
          <p14:tracePt t="92233" x="8890000" y="4529138"/>
          <p14:tracePt t="92241" x="8890000" y="4538663"/>
          <p14:tracePt t="92250" x="8907463" y="4554538"/>
          <p14:tracePt t="92258" x="8907463" y="4572000"/>
          <p14:tracePt t="92266" x="8923338" y="4605338"/>
          <p14:tracePt t="92273" x="8932863" y="4630738"/>
          <p14:tracePt t="92282" x="8948738" y="4648200"/>
          <p14:tracePt t="92291" x="8966200" y="4665663"/>
          <p14:tracePt t="92299" x="8966200" y="4691063"/>
          <p14:tracePt t="92306" x="8983663" y="4706938"/>
          <p14:tracePt t="92322" x="8991600" y="4724400"/>
          <p14:tracePt t="92326" x="8991600" y="4732338"/>
          <p14:tracePt t="92337" x="8991600" y="4749800"/>
          <p14:tracePt t="92346" x="9009063" y="4749800"/>
          <p14:tracePt t="92417" x="8991600" y="4749800"/>
          <p14:tracePt t="92450" x="8991600" y="4732338"/>
          <p14:tracePt t="92874" x="8991600" y="4749800"/>
          <p14:tracePt t="92886" x="9009063" y="4749800"/>
          <p14:tracePt t="92906" x="9024938" y="4749800"/>
          <p14:tracePt t="92938" x="9042400" y="4749800"/>
          <p14:tracePt t="93138" x="9042400" y="4732338"/>
          <p14:tracePt t="93146" x="9024938" y="4732338"/>
          <p14:tracePt t="93162" x="9024938" y="4724400"/>
          <p14:tracePt t="93179" x="9009063" y="4724400"/>
          <p14:tracePt t="93188" x="9009063" y="4706938"/>
          <p14:tracePt t="93202" x="9009063" y="4691063"/>
          <p14:tracePt t="93212" x="8991600" y="4691063"/>
          <p14:tracePt t="93235" x="8991600" y="4673600"/>
          <p14:tracePt t="93243" x="8983663" y="4673600"/>
          <p14:tracePt t="93259" x="8983663" y="4665663"/>
          <p14:tracePt t="93266" x="8983663" y="4648200"/>
          <p14:tracePt t="93284" x="8983663" y="4630738"/>
          <p14:tracePt t="93300" x="8983663" y="4614863"/>
          <p14:tracePt t="93307" x="8983663" y="4589463"/>
          <p14:tracePt t="93316" x="8983663" y="4572000"/>
          <p14:tracePt t="93331" x="8983663" y="4554538"/>
          <p14:tracePt t="93339" x="8983663" y="4538663"/>
          <p14:tracePt t="93347" x="8983663" y="4529138"/>
          <p14:tracePt t="93356" x="8983663" y="4513263"/>
          <p14:tracePt t="93363" x="8983663" y="4495800"/>
          <p14:tracePt t="93379" x="8983663" y="4478338"/>
          <p14:tracePt t="93403" x="8983663" y="4470400"/>
          <p14:tracePt t="93427" x="8983663" y="4452938"/>
          <p14:tracePt t="93451" x="8983663" y="4437063"/>
          <p14:tracePt t="93459" x="8983663" y="4419600"/>
          <p14:tracePt t="93475" x="8983663" y="4411663"/>
          <p14:tracePt t="94236" x="8983663" y="4419600"/>
          <p14:tracePt t="94246" x="8983663" y="4452938"/>
          <p14:tracePt t="94253" x="8991600" y="4470400"/>
          <p14:tracePt t="94261" x="8991600" y="4478338"/>
          <p14:tracePt t="94268" x="9009063" y="4513263"/>
          <p14:tracePt t="94277" x="9024938" y="4538663"/>
          <p14:tracePt t="94284" x="9042400" y="4554538"/>
          <p14:tracePt t="94293" x="9050338" y="4589463"/>
          <p14:tracePt t="94301" x="9050338" y="4614863"/>
          <p14:tracePt t="94309" x="9067800" y="4630738"/>
          <p14:tracePt t="94317" x="9085263" y="4665663"/>
          <p14:tracePt t="94325" x="9101138" y="4673600"/>
          <p14:tracePt t="94334" x="9110663" y="4706938"/>
          <p14:tracePt t="94341" x="9126538" y="4724400"/>
          <p14:tracePt t="94350" x="9126538" y="4732338"/>
          <p14:tracePt t="94358" x="9126538" y="4749800"/>
          <p14:tracePt t="94367" x="9144000" y="4767263"/>
          <p14:tracePt t="94383" x="9161463" y="4783138"/>
          <p14:tracePt t="94397" x="9161463" y="4792663"/>
          <p14:tracePt t="94405" x="9161463" y="4808538"/>
          <p14:tracePt t="94421" x="9177338" y="4826000"/>
          <p14:tracePt t="94429" x="9177338" y="4843463"/>
          <p14:tracePt t="94437" x="9177338" y="4884738"/>
          <p14:tracePt t="94445" x="9177338" y="4919663"/>
          <p14:tracePt t="94454" x="9186863" y="4927600"/>
          <p14:tracePt t="94461" x="9186863" y="4978400"/>
          <p14:tracePt t="94468" x="9202738" y="5021263"/>
          <p14:tracePt t="94477" x="9202738" y="5062538"/>
          <p14:tracePt t="94485" x="9220200" y="5113338"/>
          <p14:tracePt t="94493" x="9220200" y="5122863"/>
          <p14:tracePt t="94501" x="9237663" y="5156200"/>
          <p14:tracePt t="94509" x="9237663" y="5181600"/>
          <p14:tracePt t="94519" x="9245600" y="5214938"/>
          <p14:tracePt t="94526" x="9245600" y="5232400"/>
          <p14:tracePt t="94534" x="9263063" y="5240338"/>
          <p14:tracePt t="94541" x="9263063" y="5257800"/>
          <p14:tracePt t="94550" x="9278938" y="5257800"/>
          <p14:tracePt t="94606" x="9278938" y="5214938"/>
          <p14:tracePt t="94614" x="9278938" y="5156200"/>
          <p14:tracePt t="94621" x="9278938" y="50800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378" y="68095"/>
            <a:ext cx="4996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Learning outcomes lecture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425" y="1399018"/>
            <a:ext cx="104331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By the end of this lecture your should:</a:t>
            </a:r>
          </a:p>
          <a:p>
            <a:endParaRPr lang="en-GB" sz="2400" dirty="0"/>
          </a:p>
          <a:p>
            <a:pPr marL="342900" indent="-342900">
              <a:buAutoNum type="arabicParenR"/>
            </a:pPr>
            <a:r>
              <a:rPr lang="en-GB" sz="2400" dirty="0"/>
              <a:t>Understand why we need to use common depth point profiling methods to collect high-quality seismic data </a:t>
            </a:r>
          </a:p>
          <a:p>
            <a:endParaRPr lang="en-GB" sz="2400" dirty="0"/>
          </a:p>
          <a:p>
            <a:r>
              <a:rPr lang="en-GB" sz="2400" dirty="0"/>
              <a:t>2) Appreciate what sources are available and in what situation you </a:t>
            </a:r>
            <a:r>
              <a:rPr lang="en-GB" sz="2400"/>
              <a:t>would      use </a:t>
            </a:r>
            <a:r>
              <a:rPr lang="en-GB" sz="2400" dirty="0"/>
              <a:t>different types of source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1502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8"/>
    </mc:Choice>
    <mc:Fallback xmlns="">
      <p:transition spd="slow" advTm="6728"/>
    </mc:Fallback>
  </mc:AlternateContent>
  <p:extLst>
    <p:ext uri="{3A86A75C-4F4B-4683-9AE1-C65F6400EC91}">
      <p14:laserTraceLst xmlns:p14="http://schemas.microsoft.com/office/powerpoint/2010/main">
        <p14:tracePtLst>
          <p14:tracePt t="1675" x="9278938" y="5021263"/>
          <p14:tracePt t="1687" x="9278938" y="4978400"/>
          <p14:tracePt t="1691" x="9278938" y="4927600"/>
          <p14:tracePt t="1700" x="9278938" y="4902200"/>
          <p14:tracePt t="1708" x="9278938" y="4868863"/>
          <p14:tracePt t="1717" x="9278938" y="4843463"/>
          <p14:tracePt t="1724" x="9278938" y="4826000"/>
          <p14:tracePt t="1732" x="9278938" y="4808538"/>
          <p14:tracePt t="1740" x="9278938" y="4767263"/>
          <p14:tracePt t="1748" x="9278938" y="4732338"/>
          <p14:tracePt t="1758" x="9278938" y="4724400"/>
          <p14:tracePt t="1765" x="9278938" y="4691063"/>
          <p14:tracePt t="1772" x="9278938" y="4673600"/>
          <p14:tracePt t="1780" x="9263063" y="4630738"/>
          <p14:tracePt t="1789" x="9263063" y="4605338"/>
          <p14:tracePt t="1796" x="9263063" y="4554538"/>
          <p14:tracePt t="1804" x="9263063" y="4513263"/>
          <p14:tracePt t="1812" x="9263063" y="4411663"/>
          <p14:tracePt t="1820" x="9263063" y="4318000"/>
          <p14:tracePt t="1828" x="9263063" y="4216400"/>
          <p14:tracePt t="1838" x="9263063" y="4046538"/>
          <p14:tracePt t="1844" x="9263063" y="3852863"/>
          <p14:tracePt t="1854" x="9278938" y="3657600"/>
          <p14:tracePt t="1861" x="9355138" y="3225800"/>
          <p14:tracePt t="1871" x="9398000" y="2928938"/>
          <p14:tracePt t="1877" x="9474200" y="2582863"/>
          <p14:tracePt t="1889" x="9558338" y="2243138"/>
          <p14:tracePt t="1895" x="9634538" y="1871663"/>
          <p14:tracePt t="1903" x="9685338" y="1684338"/>
          <p14:tracePt t="1909" x="9753600" y="1363663"/>
          <p14:tracePt t="1921" x="9771063" y="1227138"/>
          <p14:tracePt t="1928" x="9812338" y="998538"/>
          <p14:tracePt t="1935" x="9829800" y="820738"/>
          <p14:tracePt t="1941" x="9863138" y="668338"/>
          <p14:tracePt t="1954" x="9872663" y="627063"/>
          <p14:tracePt t="1962" x="9872663" y="550863"/>
          <p14:tracePt t="1969" x="9872663" y="508000"/>
          <p14:tracePt t="1973" x="9872663" y="474663"/>
          <p14:tracePt t="1986" x="9888538" y="465138"/>
          <p14:tracePt t="2156" x="9888538" y="490538"/>
          <p14:tracePt t="2165" x="9888538" y="541338"/>
          <p14:tracePt t="2173" x="9888538" y="566738"/>
          <p14:tracePt t="2181" x="9888538" y="601663"/>
          <p14:tracePt t="2192" x="9888538" y="642938"/>
          <p14:tracePt t="2197" x="9888538" y="685800"/>
          <p14:tracePt t="2205" x="9888538" y="719138"/>
          <p14:tracePt t="2213" x="9888538" y="744538"/>
          <p14:tracePt t="2221" x="9888538" y="795338"/>
          <p14:tracePt t="2229" x="9906000" y="863600"/>
          <p14:tracePt t="2238" x="9906000" y="939800"/>
          <p14:tracePt t="2245" x="9923463" y="998538"/>
          <p14:tracePt t="2254" x="9939338" y="1058863"/>
          <p14:tracePt t="2263" x="9964738" y="1135063"/>
          <p14:tracePt t="2272" x="9964738" y="1176338"/>
          <p14:tracePt t="2277" x="9982200" y="1236663"/>
          <p14:tracePt t="2287" x="10007600" y="1287463"/>
          <p14:tracePt t="2293" x="10025063" y="1328738"/>
          <p14:tracePt t="2303" x="10040938" y="1363663"/>
          <p14:tracePt t="2309" x="10058400" y="1404938"/>
          <p14:tracePt t="2319" x="10066338" y="1422400"/>
          <p14:tracePt t="2326" x="10083800" y="1447800"/>
          <p14:tracePt t="2337" x="10101263" y="1481138"/>
          <p14:tracePt t="2342" x="10101263" y="1490663"/>
          <p14:tracePt t="2352" x="10117138" y="1506538"/>
          <p14:tracePt t="2357" x="10126663" y="1524000"/>
          <p14:tracePt t="2369" x="10142538" y="1541463"/>
          <p14:tracePt t="2381" x="10160000" y="1541463"/>
          <p14:tracePt t="2413" x="10177463" y="1541463"/>
          <p14:tracePt t="2445" x="10193338" y="1524000"/>
          <p14:tracePt t="2458" x="10193338" y="1506538"/>
          <p14:tracePt t="2466" x="10202863" y="1481138"/>
          <p14:tracePt t="2471" x="10218738" y="1465263"/>
          <p14:tracePt t="2478" x="10218738" y="1430338"/>
          <p14:tracePt t="2495" x="10236200" y="1422400"/>
          <p14:tracePt t="2496" x="10253663" y="1389063"/>
          <p14:tracePt t="2505" x="10261600" y="1363663"/>
          <p14:tracePt t="2509" x="10261600" y="1346200"/>
          <p14:tracePt t="2520" x="10279063" y="1312863"/>
          <p14:tracePt t="2525" x="10294938" y="1287463"/>
          <p14:tracePt t="2535" x="10294938" y="1270000"/>
          <p14:tracePt t="2543" x="10312400" y="1270000"/>
          <p14:tracePt t="2552" x="10312400" y="1252538"/>
          <p14:tracePt t="2557" x="10320338" y="1236663"/>
          <p14:tracePt t="2569" x="10320338" y="1227138"/>
          <p14:tracePt t="2573" x="10320338" y="1211263"/>
          <p14:tracePt t="2586" x="10337800" y="1211263"/>
          <p14:tracePt t="2597" x="10337800" y="1193800"/>
          <p14:tracePt t="2605" x="10355263" y="1193800"/>
          <p14:tracePt t="2629" x="10371138" y="1193800"/>
          <p14:tracePt t="2671" x="10380663" y="1193800"/>
          <p14:tracePt t="2688" x="10380663" y="1211263"/>
          <p14:tracePt t="2696" x="10414000" y="1227138"/>
          <p14:tracePt t="2704" x="10447338" y="1236663"/>
          <p14:tracePt t="3070" x="10447338" y="1252538"/>
          <p14:tracePt t="3079" x="10456863" y="1252538"/>
          <p14:tracePt t="3088" x="10456863" y="1270000"/>
          <p14:tracePt t="3095" x="10472738" y="1287463"/>
          <p14:tracePt t="3104" x="10472738" y="1303338"/>
          <p14:tracePt t="3110" x="10490200" y="1312863"/>
          <p14:tracePt t="3120" x="10490200" y="1328738"/>
          <p14:tracePt t="3127" x="10490200" y="1346200"/>
          <p14:tracePt t="3134" x="10507663" y="1363663"/>
          <p14:tracePt t="3142" x="10507663" y="1371600"/>
          <p14:tracePt t="3150" x="10507663" y="1389063"/>
          <p14:tracePt t="3159" x="10507663" y="1404938"/>
          <p14:tracePt t="3167" x="10507663" y="1422400"/>
          <p14:tracePt t="3190" x="10507663" y="1430338"/>
          <p14:tracePt t="3303" x="10507663" y="1422400"/>
          <p14:tracePt t="3320" x="10507663" y="1404938"/>
          <p14:tracePt t="3327" x="10515600" y="1389063"/>
          <p14:tracePt t="3336" x="10515600" y="1371600"/>
          <p14:tracePt t="3343" x="10515600" y="1363663"/>
          <p14:tracePt t="3351" x="10533063" y="1346200"/>
          <p14:tracePt t="3360" x="10533063" y="1328738"/>
          <p14:tracePt t="3369" x="10533063" y="1312863"/>
          <p14:tracePt t="3376" x="10548938" y="1312863"/>
          <p14:tracePt t="3382" x="10548938" y="1303338"/>
          <p14:tracePt t="3391" x="10548938" y="1287463"/>
          <p14:tracePt t="3399" x="10548938" y="1270000"/>
          <p14:tracePt t="3407" x="10566400" y="1270000"/>
          <p14:tracePt t="3415" x="10566400" y="1252538"/>
          <p14:tracePt t="3423" x="10566400" y="1236663"/>
          <p14:tracePt t="3432" x="10574338" y="1227138"/>
          <p14:tracePt t="3446" x="10574338" y="1211263"/>
          <p14:tracePt t="3463" x="10591800" y="1211263"/>
          <p14:tracePt t="3479" x="10591800" y="1193800"/>
          <p14:tracePt t="3551" x="10591800" y="1211263"/>
          <p14:tracePt t="3583" x="10591800" y="1227138"/>
          <p14:tracePt t="3615" x="10574338" y="1236663"/>
          <p14:tracePt t="3631" x="10566400" y="1236663"/>
          <p14:tracePt t="3639" x="10548938" y="1252538"/>
          <p14:tracePt t="3647" x="10533063" y="1270000"/>
          <p14:tracePt t="3656" x="10515600" y="1270000"/>
          <p14:tracePt t="3663" x="10515600" y="1287463"/>
          <p14:tracePt t="3672" x="10490200" y="1303338"/>
          <p14:tracePt t="3679" x="10472738" y="1312863"/>
          <p14:tracePt t="3688" x="10456863" y="1328738"/>
          <p14:tracePt t="3696" x="10447338" y="1346200"/>
          <p14:tracePt t="3704" x="10431463" y="1363663"/>
          <p14:tracePt t="3711" x="10431463" y="1371600"/>
          <p14:tracePt t="3720" x="10414000" y="1389063"/>
          <p14:tracePt t="3728" x="10414000" y="1404938"/>
          <p14:tracePt t="3737" x="10396538" y="1422400"/>
          <p14:tracePt t="3743" x="10396538" y="1430338"/>
          <p14:tracePt t="3753" x="10396538" y="1447800"/>
          <p14:tracePt t="3767" x="10396538" y="1465263"/>
          <p14:tracePt t="3776" x="10396538" y="1481138"/>
          <p14:tracePt t="3791" x="10396538" y="1490663"/>
          <p14:tracePt t="3815" x="10396538" y="1506538"/>
          <p14:tracePt t="3864" x="10396538" y="1490663"/>
          <p14:tracePt t="3871" x="10414000" y="1465263"/>
          <p14:tracePt t="3880" x="10447338" y="1404938"/>
          <p14:tracePt t="3891" x="10490200" y="1270000"/>
          <p14:tracePt t="3895" x="10566400" y="1117600"/>
          <p14:tracePt t="3904" x="10634663" y="939800"/>
          <p14:tracePt t="3912" x="10701338" y="838200"/>
          <p14:tracePt t="3920" x="10769600" y="642938"/>
          <p14:tracePt t="3929" x="10845800" y="449263"/>
          <p14:tracePt t="3937" x="10879138" y="373063"/>
          <p14:tracePt t="3944" x="10922000" y="220663"/>
          <p14:tracePt t="3954" x="10964863" y="119063"/>
          <p14:tracePt t="3962" x="10964863" y="762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1.4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58.1"/>
</p:tagLst>
</file>

<file path=ppt/theme/theme1.xml><?xml version="1.0" encoding="utf-8"?>
<a:theme xmlns:a="http://schemas.openxmlformats.org/drawingml/2006/main" name="Imperial White">
  <a:themeElements>
    <a:clrScheme name="basin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ins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sin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n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n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Imperial White</Template>
  <TotalTime>61882</TotalTime>
  <Words>972</Words>
  <Application>Microsoft Macintosh PowerPoint</Application>
  <PresentationFormat>Widescreen</PresentationFormat>
  <Paragraphs>156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Symbol</vt:lpstr>
      <vt:lpstr>Imperial White</vt:lpstr>
      <vt:lpstr>Equation</vt:lpstr>
      <vt:lpstr>Seismic Reflection imaging</vt:lpstr>
      <vt:lpstr>Learning outcomes lecture 1</vt:lpstr>
      <vt:lpstr>Appreciate why seismic reflection data is important/useful </vt:lpstr>
      <vt:lpstr>Understand the fundamental method </vt:lpstr>
      <vt:lpstr>The convolution model of the Earth</vt:lpstr>
      <vt:lpstr>Understand that seismic traces are the result of convolution between the reflectivity series and a source wavelet </vt:lpstr>
      <vt:lpstr>Resolution and wavelets….</vt:lpstr>
      <vt:lpstr>Resolution and wavelets….</vt:lpstr>
      <vt:lpstr>PowerPoint Presentation</vt:lpstr>
      <vt:lpstr>Zero-offset survey</vt:lpstr>
      <vt:lpstr>Zero-offset survey</vt:lpstr>
      <vt:lpstr>Seismic Sources</vt:lpstr>
      <vt:lpstr>PowerPoint Presentation</vt:lpstr>
      <vt:lpstr>Shot gathers, CMP gathers and seismic sections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oheclknlwxc</dc:title>
  <dc:creator>nh509</dc:creator>
  <cp:lastModifiedBy>Bell, Rebecca E</cp:lastModifiedBy>
  <cp:revision>2779</cp:revision>
  <dcterms:created xsi:type="dcterms:W3CDTF">2010-06-10T11:10:35Z</dcterms:created>
  <dcterms:modified xsi:type="dcterms:W3CDTF">2021-12-01T14:53:34Z</dcterms:modified>
</cp:coreProperties>
</file>